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3" r:id="rId4"/>
  </p:sldMasterIdLst>
  <p:sldIdLst>
    <p:sldId id="258" r:id="rId5"/>
    <p:sldId id="290" r:id="rId6"/>
    <p:sldId id="275" r:id="rId7"/>
    <p:sldId id="277" r:id="rId8"/>
    <p:sldId id="289" r:id="rId9"/>
    <p:sldId id="257" r:id="rId10"/>
    <p:sldId id="280" r:id="rId11"/>
    <p:sldId id="276" r:id="rId12"/>
    <p:sldId id="283" r:id="rId13"/>
    <p:sldId id="278" r:id="rId14"/>
    <p:sldId id="294" r:id="rId15"/>
    <p:sldId id="282" r:id="rId16"/>
    <p:sldId id="279" r:id="rId17"/>
    <p:sldId id="261" r:id="rId18"/>
    <p:sldId id="262" r:id="rId19"/>
    <p:sldId id="272" r:id="rId20"/>
    <p:sldId id="291" r:id="rId21"/>
    <p:sldId id="292" r:id="rId22"/>
    <p:sldId id="286" r:id="rId23"/>
    <p:sldId id="273" r:id="rId24"/>
    <p:sldId id="274" r:id="rId25"/>
    <p:sldId id="287" r:id="rId26"/>
    <p:sldId id="288" r:id="rId27"/>
    <p:sldId id="295" r:id="rId28"/>
    <p:sldId id="296" r:id="rId29"/>
    <p:sldId id="297" r:id="rId30"/>
    <p:sldId id="299" r:id="rId31"/>
    <p:sldId id="302" r:id="rId32"/>
    <p:sldId id="300" r:id="rId33"/>
    <p:sldId id="301" r:id="rId34"/>
    <p:sldId id="293" r:id="rId35"/>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F1FCB1-7C9C-AA90-A575-3BF9BCB8B329}" v="2" dt="2023-05-25T22:20:09.979"/>
    <p1510:client id="{D9C5564E-6B1E-4C2E-B7C1-A83B5DF54EE0}" v="5263" dt="2023-05-25T21:24:30.7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ston, Zhanna" userId="6669275e-4632-4988-825c-a9021265fb8e" providerId="ADAL" clId="{D9C5564E-6B1E-4C2E-B7C1-A83B5DF54EE0}"/>
    <pc:docChg chg="custSel addSld delSld modSld sldOrd">
      <pc:chgData name="Preston, Zhanna" userId="6669275e-4632-4988-825c-a9021265fb8e" providerId="ADAL" clId="{D9C5564E-6B1E-4C2E-B7C1-A83B5DF54EE0}" dt="2023-05-25T21:24:30.740" v="7328" actId="20577"/>
      <pc:docMkLst>
        <pc:docMk/>
      </pc:docMkLst>
      <pc:sldChg chg="modSp mod">
        <pc:chgData name="Preston, Zhanna" userId="6669275e-4632-4988-825c-a9021265fb8e" providerId="ADAL" clId="{D9C5564E-6B1E-4C2E-B7C1-A83B5DF54EE0}" dt="2023-05-25T20:28:43.598" v="189" actId="20577"/>
        <pc:sldMkLst>
          <pc:docMk/>
          <pc:sldMk cId="596867797" sldId="257"/>
        </pc:sldMkLst>
        <pc:spChg chg="mod">
          <ac:chgData name="Preston, Zhanna" userId="6669275e-4632-4988-825c-a9021265fb8e" providerId="ADAL" clId="{D9C5564E-6B1E-4C2E-B7C1-A83B5DF54EE0}" dt="2023-05-25T20:28:43.598" v="189" actId="20577"/>
          <ac:spMkLst>
            <pc:docMk/>
            <pc:sldMk cId="596867797" sldId="257"/>
            <ac:spMk id="3" creationId="{97EE9863-738D-ED88-59D9-8BF9466A5D15}"/>
          </ac:spMkLst>
        </pc:spChg>
      </pc:sldChg>
      <pc:sldChg chg="addSp modSp del mod">
        <pc:chgData name="Preston, Zhanna" userId="6669275e-4632-4988-825c-a9021265fb8e" providerId="ADAL" clId="{D9C5564E-6B1E-4C2E-B7C1-A83B5DF54EE0}" dt="2023-05-25T20:34:22.184" v="675" actId="47"/>
        <pc:sldMkLst>
          <pc:docMk/>
          <pc:sldMk cId="3872196495" sldId="259"/>
        </pc:sldMkLst>
        <pc:spChg chg="mod">
          <ac:chgData name="Preston, Zhanna" userId="6669275e-4632-4988-825c-a9021265fb8e" providerId="ADAL" clId="{D9C5564E-6B1E-4C2E-B7C1-A83B5DF54EE0}" dt="2023-05-25T20:30:04.520" v="214" actId="1076"/>
          <ac:spMkLst>
            <pc:docMk/>
            <pc:sldMk cId="3872196495" sldId="259"/>
            <ac:spMk id="2" creationId="{C1300708-50C5-72A0-DC86-DD36F1586AA5}"/>
          </ac:spMkLst>
        </pc:spChg>
        <pc:spChg chg="mod">
          <ac:chgData name="Preston, Zhanna" userId="6669275e-4632-4988-825c-a9021265fb8e" providerId="ADAL" clId="{D9C5564E-6B1E-4C2E-B7C1-A83B5DF54EE0}" dt="2023-05-25T20:31:19.758" v="218" actId="1076"/>
          <ac:spMkLst>
            <pc:docMk/>
            <pc:sldMk cId="3872196495" sldId="259"/>
            <ac:spMk id="3" creationId="{97EE9863-738D-ED88-59D9-8BF9466A5D15}"/>
          </ac:spMkLst>
        </pc:spChg>
        <pc:spChg chg="add mod">
          <ac:chgData name="Preston, Zhanna" userId="6669275e-4632-4988-825c-a9021265fb8e" providerId="ADAL" clId="{D9C5564E-6B1E-4C2E-B7C1-A83B5DF54EE0}" dt="2023-05-25T20:32:44.618" v="553" actId="113"/>
          <ac:spMkLst>
            <pc:docMk/>
            <pc:sldMk cId="3872196495" sldId="259"/>
            <ac:spMk id="5" creationId="{807039EF-03D6-389F-0C0D-796266912799}"/>
          </ac:spMkLst>
        </pc:spChg>
      </pc:sldChg>
      <pc:sldChg chg="modSp mod">
        <pc:chgData name="Preston, Zhanna" userId="6669275e-4632-4988-825c-a9021265fb8e" providerId="ADAL" clId="{D9C5564E-6B1E-4C2E-B7C1-A83B5DF54EE0}" dt="2023-05-25T20:41:22.307" v="1184" actId="122"/>
        <pc:sldMkLst>
          <pc:docMk/>
          <pc:sldMk cId="2179858871" sldId="261"/>
        </pc:sldMkLst>
        <pc:spChg chg="mod">
          <ac:chgData name="Preston, Zhanna" userId="6669275e-4632-4988-825c-a9021265fb8e" providerId="ADAL" clId="{D9C5564E-6B1E-4C2E-B7C1-A83B5DF54EE0}" dt="2023-05-25T20:41:22.307" v="1184" actId="122"/>
          <ac:spMkLst>
            <pc:docMk/>
            <pc:sldMk cId="2179858871" sldId="261"/>
            <ac:spMk id="2" creationId="{C1300708-50C5-72A0-DC86-DD36F1586AA5}"/>
          </ac:spMkLst>
        </pc:spChg>
      </pc:sldChg>
      <pc:sldChg chg="modSp mod">
        <pc:chgData name="Preston, Zhanna" userId="6669275e-4632-4988-825c-a9021265fb8e" providerId="ADAL" clId="{D9C5564E-6B1E-4C2E-B7C1-A83B5DF54EE0}" dt="2023-05-25T20:41:18.456" v="1183" actId="122"/>
        <pc:sldMkLst>
          <pc:docMk/>
          <pc:sldMk cId="530181518" sldId="262"/>
        </pc:sldMkLst>
        <pc:spChg chg="mod">
          <ac:chgData name="Preston, Zhanna" userId="6669275e-4632-4988-825c-a9021265fb8e" providerId="ADAL" clId="{D9C5564E-6B1E-4C2E-B7C1-A83B5DF54EE0}" dt="2023-05-25T20:41:18.456" v="1183" actId="122"/>
          <ac:spMkLst>
            <pc:docMk/>
            <pc:sldMk cId="530181518" sldId="262"/>
            <ac:spMk id="2" creationId="{C1300708-50C5-72A0-DC86-DD36F1586AA5}"/>
          </ac:spMkLst>
        </pc:spChg>
        <pc:spChg chg="mod">
          <ac:chgData name="Preston, Zhanna" userId="6669275e-4632-4988-825c-a9021265fb8e" providerId="ADAL" clId="{D9C5564E-6B1E-4C2E-B7C1-A83B5DF54EE0}" dt="2023-05-25T20:23:39.207" v="11" actId="27636"/>
          <ac:spMkLst>
            <pc:docMk/>
            <pc:sldMk cId="530181518" sldId="262"/>
            <ac:spMk id="3" creationId="{97EE9863-738D-ED88-59D9-8BF9466A5D15}"/>
          </ac:spMkLst>
        </pc:spChg>
      </pc:sldChg>
      <pc:sldChg chg="addSp modSp mod">
        <pc:chgData name="Preston, Zhanna" userId="6669275e-4632-4988-825c-a9021265fb8e" providerId="ADAL" clId="{D9C5564E-6B1E-4C2E-B7C1-A83B5DF54EE0}" dt="2023-05-25T20:45:52.910" v="1725" actId="1076"/>
        <pc:sldMkLst>
          <pc:docMk/>
          <pc:sldMk cId="1616932149" sldId="272"/>
        </pc:sldMkLst>
        <pc:spChg chg="mod">
          <ac:chgData name="Preston, Zhanna" userId="6669275e-4632-4988-825c-a9021265fb8e" providerId="ADAL" clId="{D9C5564E-6B1E-4C2E-B7C1-A83B5DF54EE0}" dt="2023-05-25T20:45:39.983" v="1721" actId="122"/>
          <ac:spMkLst>
            <pc:docMk/>
            <pc:sldMk cId="1616932149" sldId="272"/>
            <ac:spMk id="2" creationId="{C01A9871-46CA-409F-B8AE-597390A1A253}"/>
          </ac:spMkLst>
        </pc:spChg>
        <pc:spChg chg="mod">
          <ac:chgData name="Preston, Zhanna" userId="6669275e-4632-4988-825c-a9021265fb8e" providerId="ADAL" clId="{D9C5564E-6B1E-4C2E-B7C1-A83B5DF54EE0}" dt="2023-05-25T20:44:54.732" v="1720" actId="20577"/>
          <ac:spMkLst>
            <pc:docMk/>
            <pc:sldMk cId="1616932149" sldId="272"/>
            <ac:spMk id="3" creationId="{36A88DCA-9815-501A-7560-FEC85B518296}"/>
          </ac:spMkLst>
        </pc:spChg>
        <pc:picChg chg="add mod">
          <ac:chgData name="Preston, Zhanna" userId="6669275e-4632-4988-825c-a9021265fb8e" providerId="ADAL" clId="{D9C5564E-6B1E-4C2E-B7C1-A83B5DF54EE0}" dt="2023-05-25T20:45:52.910" v="1725" actId="1076"/>
          <ac:picMkLst>
            <pc:docMk/>
            <pc:sldMk cId="1616932149" sldId="272"/>
            <ac:picMk id="4" creationId="{31643828-F4CD-C5A6-E42A-ED23D8FCFD9F}"/>
          </ac:picMkLst>
        </pc:picChg>
      </pc:sldChg>
      <pc:sldChg chg="modSp mod">
        <pc:chgData name="Preston, Zhanna" userId="6669275e-4632-4988-825c-a9021265fb8e" providerId="ADAL" clId="{D9C5564E-6B1E-4C2E-B7C1-A83B5DF54EE0}" dt="2023-05-25T20:23:39.263" v="13" actId="27636"/>
        <pc:sldMkLst>
          <pc:docMk/>
          <pc:sldMk cId="961339953" sldId="273"/>
        </pc:sldMkLst>
        <pc:spChg chg="mod">
          <ac:chgData name="Preston, Zhanna" userId="6669275e-4632-4988-825c-a9021265fb8e" providerId="ADAL" clId="{D9C5564E-6B1E-4C2E-B7C1-A83B5DF54EE0}" dt="2023-05-25T20:23:39.263" v="13" actId="27636"/>
          <ac:spMkLst>
            <pc:docMk/>
            <pc:sldMk cId="961339953" sldId="273"/>
            <ac:spMk id="3" creationId="{6738E057-4972-0001-D749-121790CF7FBE}"/>
          </ac:spMkLst>
        </pc:spChg>
      </pc:sldChg>
      <pc:sldChg chg="modSp mod">
        <pc:chgData name="Preston, Zhanna" userId="6669275e-4632-4988-825c-a9021265fb8e" providerId="ADAL" clId="{D9C5564E-6B1E-4C2E-B7C1-A83B5DF54EE0}" dt="2023-05-25T20:26:23.086" v="74" actId="20577"/>
        <pc:sldMkLst>
          <pc:docMk/>
          <pc:sldMk cId="660543172" sldId="275"/>
        </pc:sldMkLst>
        <pc:spChg chg="mod">
          <ac:chgData name="Preston, Zhanna" userId="6669275e-4632-4988-825c-a9021265fb8e" providerId="ADAL" clId="{D9C5564E-6B1E-4C2E-B7C1-A83B5DF54EE0}" dt="2023-05-25T20:23:39.025" v="6" actId="27636"/>
          <ac:spMkLst>
            <pc:docMk/>
            <pc:sldMk cId="660543172" sldId="275"/>
            <ac:spMk id="2" creationId="{61065AE6-79AD-90BA-54F2-0F38DA12C845}"/>
          </ac:spMkLst>
        </pc:spChg>
        <pc:spChg chg="mod">
          <ac:chgData name="Preston, Zhanna" userId="6669275e-4632-4988-825c-a9021265fb8e" providerId="ADAL" clId="{D9C5564E-6B1E-4C2E-B7C1-A83B5DF54EE0}" dt="2023-05-25T20:26:23.086" v="74" actId="20577"/>
          <ac:spMkLst>
            <pc:docMk/>
            <pc:sldMk cId="660543172" sldId="275"/>
            <ac:spMk id="3" creationId="{D2CAB9DA-0706-0E03-006C-45249A6D9644}"/>
          </ac:spMkLst>
        </pc:spChg>
      </pc:sldChg>
      <pc:sldChg chg="modSp mod">
        <pc:chgData name="Preston, Zhanna" userId="6669275e-4632-4988-825c-a9021265fb8e" providerId="ADAL" clId="{D9C5564E-6B1E-4C2E-B7C1-A83B5DF54EE0}" dt="2023-05-25T20:23:39.150" v="8" actId="27636"/>
        <pc:sldMkLst>
          <pc:docMk/>
          <pc:sldMk cId="3114880516" sldId="276"/>
        </pc:sldMkLst>
        <pc:spChg chg="mod">
          <ac:chgData name="Preston, Zhanna" userId="6669275e-4632-4988-825c-a9021265fb8e" providerId="ADAL" clId="{D9C5564E-6B1E-4C2E-B7C1-A83B5DF54EE0}" dt="2023-05-25T20:23:38.939" v="4"/>
          <ac:spMkLst>
            <pc:docMk/>
            <pc:sldMk cId="3114880516" sldId="276"/>
            <ac:spMk id="2" creationId="{0B63EC89-F03D-8B87-F735-1F6921075F27}"/>
          </ac:spMkLst>
        </pc:spChg>
        <pc:spChg chg="mod">
          <ac:chgData name="Preston, Zhanna" userId="6669275e-4632-4988-825c-a9021265fb8e" providerId="ADAL" clId="{D9C5564E-6B1E-4C2E-B7C1-A83B5DF54EE0}" dt="2023-05-25T20:23:39.150" v="8" actId="27636"/>
          <ac:spMkLst>
            <pc:docMk/>
            <pc:sldMk cId="3114880516" sldId="276"/>
            <ac:spMk id="3" creationId="{9F73FFF6-88B4-A0E3-43C7-70B7A0064089}"/>
          </ac:spMkLst>
        </pc:spChg>
      </pc:sldChg>
      <pc:sldChg chg="modSp mod">
        <pc:chgData name="Preston, Zhanna" userId="6669275e-4632-4988-825c-a9021265fb8e" providerId="ADAL" clId="{D9C5564E-6B1E-4C2E-B7C1-A83B5DF54EE0}" dt="2023-05-25T20:23:39.135" v="7" actId="27636"/>
        <pc:sldMkLst>
          <pc:docMk/>
          <pc:sldMk cId="1595881247" sldId="277"/>
        </pc:sldMkLst>
        <pc:spChg chg="mod">
          <ac:chgData name="Preston, Zhanna" userId="6669275e-4632-4988-825c-a9021265fb8e" providerId="ADAL" clId="{D9C5564E-6B1E-4C2E-B7C1-A83B5DF54EE0}" dt="2023-05-25T20:23:39.135" v="7" actId="27636"/>
          <ac:spMkLst>
            <pc:docMk/>
            <pc:sldMk cId="1595881247" sldId="277"/>
            <ac:spMk id="3" creationId="{A2516602-67D7-A36D-F34E-5DDB21954B93}"/>
          </ac:spMkLst>
        </pc:spChg>
      </pc:sldChg>
      <pc:sldChg chg="modSp mod">
        <pc:chgData name="Preston, Zhanna" userId="6669275e-4632-4988-825c-a9021265fb8e" providerId="ADAL" clId="{D9C5564E-6B1E-4C2E-B7C1-A83B5DF54EE0}" dt="2023-05-25T20:23:39.195" v="9" actId="27636"/>
        <pc:sldMkLst>
          <pc:docMk/>
          <pc:sldMk cId="3674640253" sldId="278"/>
        </pc:sldMkLst>
        <pc:spChg chg="mod">
          <ac:chgData name="Preston, Zhanna" userId="6669275e-4632-4988-825c-a9021265fb8e" providerId="ADAL" clId="{D9C5564E-6B1E-4C2E-B7C1-A83B5DF54EE0}" dt="2023-05-25T20:23:38.939" v="4"/>
          <ac:spMkLst>
            <pc:docMk/>
            <pc:sldMk cId="3674640253" sldId="278"/>
            <ac:spMk id="2" creationId="{9B5B9100-15A0-79AD-426C-FB6B552DB98B}"/>
          </ac:spMkLst>
        </pc:spChg>
        <pc:spChg chg="mod">
          <ac:chgData name="Preston, Zhanna" userId="6669275e-4632-4988-825c-a9021265fb8e" providerId="ADAL" clId="{D9C5564E-6B1E-4C2E-B7C1-A83B5DF54EE0}" dt="2023-05-25T20:23:39.195" v="9" actId="27636"/>
          <ac:spMkLst>
            <pc:docMk/>
            <pc:sldMk cId="3674640253" sldId="278"/>
            <ac:spMk id="3" creationId="{F31DA5CD-471D-3EC8-D1CC-40D206065759}"/>
          </ac:spMkLst>
        </pc:spChg>
      </pc:sldChg>
      <pc:sldChg chg="modSp mod">
        <pc:chgData name="Preston, Zhanna" userId="6669275e-4632-4988-825c-a9021265fb8e" providerId="ADAL" clId="{D9C5564E-6B1E-4C2E-B7C1-A83B5DF54EE0}" dt="2023-05-25T20:40:20.629" v="1180" actId="255"/>
        <pc:sldMkLst>
          <pc:docMk/>
          <pc:sldMk cId="2027342560" sldId="279"/>
        </pc:sldMkLst>
        <pc:spChg chg="mod">
          <ac:chgData name="Preston, Zhanna" userId="6669275e-4632-4988-825c-a9021265fb8e" providerId="ADAL" clId="{D9C5564E-6B1E-4C2E-B7C1-A83B5DF54EE0}" dt="2023-05-25T20:39:10.465" v="1083" actId="1076"/>
          <ac:spMkLst>
            <pc:docMk/>
            <pc:sldMk cId="2027342560" sldId="279"/>
            <ac:spMk id="2" creationId="{7E33F0DE-4394-140B-0B5F-87CB2BFF39AA}"/>
          </ac:spMkLst>
        </pc:spChg>
        <pc:spChg chg="mod">
          <ac:chgData name="Preston, Zhanna" userId="6669275e-4632-4988-825c-a9021265fb8e" providerId="ADAL" clId="{D9C5564E-6B1E-4C2E-B7C1-A83B5DF54EE0}" dt="2023-05-25T20:40:20.629" v="1180" actId="255"/>
          <ac:spMkLst>
            <pc:docMk/>
            <pc:sldMk cId="2027342560" sldId="279"/>
            <ac:spMk id="3" creationId="{4D643580-6994-E52B-DE97-5F2391267492}"/>
          </ac:spMkLst>
        </pc:spChg>
      </pc:sldChg>
      <pc:sldChg chg="modSp mod ord">
        <pc:chgData name="Preston, Zhanna" userId="6669275e-4632-4988-825c-a9021265fb8e" providerId="ADAL" clId="{D9C5564E-6B1E-4C2E-B7C1-A83B5DF54EE0}" dt="2023-05-25T20:29:51.575" v="213"/>
        <pc:sldMkLst>
          <pc:docMk/>
          <pc:sldMk cId="1857096113" sldId="280"/>
        </pc:sldMkLst>
        <pc:spChg chg="mod">
          <ac:chgData name="Preston, Zhanna" userId="6669275e-4632-4988-825c-a9021265fb8e" providerId="ADAL" clId="{D9C5564E-6B1E-4C2E-B7C1-A83B5DF54EE0}" dt="2023-05-25T20:29:40.851" v="211" actId="1076"/>
          <ac:spMkLst>
            <pc:docMk/>
            <pc:sldMk cId="1857096113" sldId="280"/>
            <ac:spMk id="5" creationId="{2A4880BE-E5EB-04AC-A766-50C0FDDF1203}"/>
          </ac:spMkLst>
        </pc:spChg>
        <pc:picChg chg="mod">
          <ac:chgData name="Preston, Zhanna" userId="6669275e-4632-4988-825c-a9021265fb8e" providerId="ADAL" clId="{D9C5564E-6B1E-4C2E-B7C1-A83B5DF54EE0}" dt="2023-05-25T20:29:32.076" v="210" actId="1076"/>
          <ac:picMkLst>
            <pc:docMk/>
            <pc:sldMk cId="1857096113" sldId="280"/>
            <ac:picMk id="4" creationId="{D6A4C03C-8480-AF4D-1FB6-1D84488BAAA3}"/>
          </ac:picMkLst>
        </pc:picChg>
      </pc:sldChg>
      <pc:sldChg chg="modSp mod">
        <pc:chgData name="Preston, Zhanna" userId="6669275e-4632-4988-825c-a9021265fb8e" providerId="ADAL" clId="{D9C5564E-6B1E-4C2E-B7C1-A83B5DF54EE0}" dt="2023-05-25T20:38:37.781" v="1080" actId="6549"/>
        <pc:sldMkLst>
          <pc:docMk/>
          <pc:sldMk cId="416800158" sldId="282"/>
        </pc:sldMkLst>
        <pc:spChg chg="mod">
          <ac:chgData name="Preston, Zhanna" userId="6669275e-4632-4988-825c-a9021265fb8e" providerId="ADAL" clId="{D9C5564E-6B1E-4C2E-B7C1-A83B5DF54EE0}" dt="2023-05-25T20:38:37.781" v="1080" actId="6549"/>
          <ac:spMkLst>
            <pc:docMk/>
            <pc:sldMk cId="416800158" sldId="282"/>
            <ac:spMk id="2" creationId="{4029605D-48D1-9BA6-0BAB-3F1AC0B6F3E9}"/>
          </ac:spMkLst>
        </pc:spChg>
        <pc:spChg chg="mod">
          <ac:chgData name="Preston, Zhanna" userId="6669275e-4632-4988-825c-a9021265fb8e" providerId="ADAL" clId="{D9C5564E-6B1E-4C2E-B7C1-A83B5DF54EE0}" dt="2023-05-25T20:37:15.974" v="1076" actId="1076"/>
          <ac:spMkLst>
            <pc:docMk/>
            <pc:sldMk cId="416800158" sldId="282"/>
            <ac:spMk id="3" creationId="{083F8D84-8D7F-C157-4187-0DC506327B5F}"/>
          </ac:spMkLst>
        </pc:spChg>
        <pc:spChg chg="mod">
          <ac:chgData name="Preston, Zhanna" userId="6669275e-4632-4988-825c-a9021265fb8e" providerId="ADAL" clId="{D9C5564E-6B1E-4C2E-B7C1-A83B5DF54EE0}" dt="2023-05-25T20:37:19.589" v="1077" actId="14100"/>
          <ac:spMkLst>
            <pc:docMk/>
            <pc:sldMk cId="416800158" sldId="282"/>
            <ac:spMk id="4" creationId="{328A2F4E-C4BE-CAEF-A6AA-9EE5759EACAE}"/>
          </ac:spMkLst>
        </pc:spChg>
        <pc:spChg chg="mod">
          <ac:chgData name="Preston, Zhanna" userId="6669275e-4632-4988-825c-a9021265fb8e" providerId="ADAL" clId="{D9C5564E-6B1E-4C2E-B7C1-A83B5DF54EE0}" dt="2023-05-25T20:37:28.715" v="1079" actId="1076"/>
          <ac:spMkLst>
            <pc:docMk/>
            <pc:sldMk cId="416800158" sldId="282"/>
            <ac:spMk id="5" creationId="{E9B83013-372A-A4A2-53FD-8540B3D47E81}"/>
          </ac:spMkLst>
        </pc:spChg>
      </pc:sldChg>
      <pc:sldChg chg="modSp mod">
        <pc:chgData name="Preston, Zhanna" userId="6669275e-4632-4988-825c-a9021265fb8e" providerId="ADAL" clId="{D9C5564E-6B1E-4C2E-B7C1-A83B5DF54EE0}" dt="2023-05-25T20:34:54.523" v="720" actId="5793"/>
        <pc:sldMkLst>
          <pc:docMk/>
          <pc:sldMk cId="3796027480" sldId="283"/>
        </pc:sldMkLst>
        <pc:spChg chg="mod">
          <ac:chgData name="Preston, Zhanna" userId="6669275e-4632-4988-825c-a9021265fb8e" providerId="ADAL" clId="{D9C5564E-6B1E-4C2E-B7C1-A83B5DF54EE0}" dt="2023-05-25T20:23:38.939" v="4"/>
          <ac:spMkLst>
            <pc:docMk/>
            <pc:sldMk cId="3796027480" sldId="283"/>
            <ac:spMk id="2" creationId="{2794CEFB-01FA-C6EE-38A0-351266E56CCF}"/>
          </ac:spMkLst>
        </pc:spChg>
        <pc:spChg chg="mod">
          <ac:chgData name="Preston, Zhanna" userId="6669275e-4632-4988-825c-a9021265fb8e" providerId="ADAL" clId="{D9C5564E-6B1E-4C2E-B7C1-A83B5DF54EE0}" dt="2023-05-25T20:34:54.523" v="720" actId="5793"/>
          <ac:spMkLst>
            <pc:docMk/>
            <pc:sldMk cId="3796027480" sldId="283"/>
            <ac:spMk id="3" creationId="{E357891D-A65B-B578-585C-20C2A15B015F}"/>
          </ac:spMkLst>
        </pc:spChg>
      </pc:sldChg>
      <pc:sldChg chg="modSp mod">
        <pc:chgData name="Preston, Zhanna" userId="6669275e-4632-4988-825c-a9021265fb8e" providerId="ADAL" clId="{D9C5564E-6B1E-4C2E-B7C1-A83B5DF54EE0}" dt="2023-05-25T20:48:48.686" v="1925" actId="113"/>
        <pc:sldMkLst>
          <pc:docMk/>
          <pc:sldMk cId="3020621617" sldId="286"/>
        </pc:sldMkLst>
        <pc:spChg chg="mod">
          <ac:chgData name="Preston, Zhanna" userId="6669275e-4632-4988-825c-a9021265fb8e" providerId="ADAL" clId="{D9C5564E-6B1E-4C2E-B7C1-A83B5DF54EE0}" dt="2023-05-25T20:23:38.939" v="4"/>
          <ac:spMkLst>
            <pc:docMk/>
            <pc:sldMk cId="3020621617" sldId="286"/>
            <ac:spMk id="2" creationId="{F31A7F9A-5CB8-5C52-10EB-F8EA03953C5F}"/>
          </ac:spMkLst>
        </pc:spChg>
        <pc:spChg chg="mod">
          <ac:chgData name="Preston, Zhanna" userId="6669275e-4632-4988-825c-a9021265fb8e" providerId="ADAL" clId="{D9C5564E-6B1E-4C2E-B7C1-A83B5DF54EE0}" dt="2023-05-25T20:48:48.686" v="1925" actId="113"/>
          <ac:spMkLst>
            <pc:docMk/>
            <pc:sldMk cId="3020621617" sldId="286"/>
            <ac:spMk id="3" creationId="{79E4FCBD-3981-B277-4DFE-82C0474973A2}"/>
          </ac:spMkLst>
        </pc:spChg>
      </pc:sldChg>
      <pc:sldChg chg="modSp mod">
        <pc:chgData name="Preston, Zhanna" userId="6669275e-4632-4988-825c-a9021265fb8e" providerId="ADAL" clId="{D9C5564E-6B1E-4C2E-B7C1-A83B5DF54EE0}" dt="2023-05-25T20:49:40.321" v="1966" actId="255"/>
        <pc:sldMkLst>
          <pc:docMk/>
          <pc:sldMk cId="2066403842" sldId="287"/>
        </pc:sldMkLst>
        <pc:spChg chg="mod">
          <ac:chgData name="Preston, Zhanna" userId="6669275e-4632-4988-825c-a9021265fb8e" providerId="ADAL" clId="{D9C5564E-6B1E-4C2E-B7C1-A83B5DF54EE0}" dt="2023-05-25T20:49:40.321" v="1966" actId="255"/>
          <ac:spMkLst>
            <pc:docMk/>
            <pc:sldMk cId="2066403842" sldId="287"/>
            <ac:spMk id="2" creationId="{73198F8C-EC66-8F38-D7ED-87FA85147A5B}"/>
          </ac:spMkLst>
        </pc:spChg>
        <pc:spChg chg="mod">
          <ac:chgData name="Preston, Zhanna" userId="6669275e-4632-4988-825c-a9021265fb8e" providerId="ADAL" clId="{D9C5564E-6B1E-4C2E-B7C1-A83B5DF54EE0}" dt="2023-05-25T20:49:16.686" v="1927" actId="12"/>
          <ac:spMkLst>
            <pc:docMk/>
            <pc:sldMk cId="2066403842" sldId="287"/>
            <ac:spMk id="3" creationId="{74E7FFED-ECF7-8984-178C-579070D6C4C4}"/>
          </ac:spMkLst>
        </pc:spChg>
      </pc:sldChg>
      <pc:sldChg chg="modSp mod">
        <pc:chgData name="Preston, Zhanna" userId="6669275e-4632-4988-825c-a9021265fb8e" providerId="ADAL" clId="{D9C5564E-6B1E-4C2E-B7C1-A83B5DF54EE0}" dt="2023-05-25T20:49:48.188" v="1967" actId="255"/>
        <pc:sldMkLst>
          <pc:docMk/>
          <pc:sldMk cId="2063324292" sldId="288"/>
        </pc:sldMkLst>
        <pc:spChg chg="mod">
          <ac:chgData name="Preston, Zhanna" userId="6669275e-4632-4988-825c-a9021265fb8e" providerId="ADAL" clId="{D9C5564E-6B1E-4C2E-B7C1-A83B5DF54EE0}" dt="2023-05-25T20:23:38.939" v="4"/>
          <ac:spMkLst>
            <pc:docMk/>
            <pc:sldMk cId="2063324292" sldId="288"/>
            <ac:spMk id="2" creationId="{B8EE0374-B031-DB53-53D2-BC5317334F16}"/>
          </ac:spMkLst>
        </pc:spChg>
        <pc:spChg chg="mod">
          <ac:chgData name="Preston, Zhanna" userId="6669275e-4632-4988-825c-a9021265fb8e" providerId="ADAL" clId="{D9C5564E-6B1E-4C2E-B7C1-A83B5DF54EE0}" dt="2023-05-25T20:49:48.188" v="1967" actId="255"/>
          <ac:spMkLst>
            <pc:docMk/>
            <pc:sldMk cId="2063324292" sldId="288"/>
            <ac:spMk id="3" creationId="{34E19BAD-1033-3EB9-1860-610B3D188E87}"/>
          </ac:spMkLst>
        </pc:spChg>
      </pc:sldChg>
      <pc:sldChg chg="modSp mod">
        <pc:chgData name="Preston, Zhanna" userId="6669275e-4632-4988-825c-a9021265fb8e" providerId="ADAL" clId="{D9C5564E-6B1E-4C2E-B7C1-A83B5DF54EE0}" dt="2023-05-25T20:28:25.575" v="188" actId="6549"/>
        <pc:sldMkLst>
          <pc:docMk/>
          <pc:sldMk cId="1195077240" sldId="289"/>
        </pc:sldMkLst>
        <pc:spChg chg="mod">
          <ac:chgData name="Preston, Zhanna" userId="6669275e-4632-4988-825c-a9021265fb8e" providerId="ADAL" clId="{D9C5564E-6B1E-4C2E-B7C1-A83B5DF54EE0}" dt="2023-05-25T20:23:38.939" v="4"/>
          <ac:spMkLst>
            <pc:docMk/>
            <pc:sldMk cId="1195077240" sldId="289"/>
            <ac:spMk id="2" creationId="{2B282DF6-3149-ADDA-E3B0-1A24D72EC9EC}"/>
          </ac:spMkLst>
        </pc:spChg>
        <pc:spChg chg="mod">
          <ac:chgData name="Preston, Zhanna" userId="6669275e-4632-4988-825c-a9021265fb8e" providerId="ADAL" clId="{D9C5564E-6B1E-4C2E-B7C1-A83B5DF54EE0}" dt="2023-05-25T20:28:25.575" v="188" actId="6549"/>
          <ac:spMkLst>
            <pc:docMk/>
            <pc:sldMk cId="1195077240" sldId="289"/>
            <ac:spMk id="3" creationId="{6DBD08C4-9A97-FBA3-CCA9-6ABF66A56729}"/>
          </ac:spMkLst>
        </pc:spChg>
      </pc:sldChg>
      <pc:sldChg chg="addSp delSp modSp mod">
        <pc:chgData name="Preston, Zhanna" userId="6669275e-4632-4988-825c-a9021265fb8e" providerId="ADAL" clId="{D9C5564E-6B1E-4C2E-B7C1-A83B5DF54EE0}" dt="2023-05-25T20:23:55.909" v="19" actId="14100"/>
        <pc:sldMkLst>
          <pc:docMk/>
          <pc:sldMk cId="4133303145" sldId="290"/>
        </pc:sldMkLst>
        <pc:spChg chg="mod">
          <ac:chgData name="Preston, Zhanna" userId="6669275e-4632-4988-825c-a9021265fb8e" providerId="ADAL" clId="{D9C5564E-6B1E-4C2E-B7C1-A83B5DF54EE0}" dt="2023-05-25T20:23:38.998" v="5" actId="27636"/>
          <ac:spMkLst>
            <pc:docMk/>
            <pc:sldMk cId="4133303145" sldId="290"/>
            <ac:spMk id="2" creationId="{BA19FF41-24F6-D267-C2A0-7D4DE4607B75}"/>
          </ac:spMkLst>
        </pc:spChg>
        <pc:picChg chg="add mod">
          <ac:chgData name="Preston, Zhanna" userId="6669275e-4632-4988-825c-a9021265fb8e" providerId="ADAL" clId="{D9C5564E-6B1E-4C2E-B7C1-A83B5DF54EE0}" dt="2023-05-25T20:23:55.909" v="19" actId="14100"/>
          <ac:picMkLst>
            <pc:docMk/>
            <pc:sldMk cId="4133303145" sldId="290"/>
            <ac:picMk id="3" creationId="{E12C1442-1976-7721-5D52-6A96719348E1}"/>
          </ac:picMkLst>
        </pc:picChg>
        <pc:picChg chg="del">
          <ac:chgData name="Preston, Zhanna" userId="6669275e-4632-4988-825c-a9021265fb8e" providerId="ADAL" clId="{D9C5564E-6B1E-4C2E-B7C1-A83B5DF54EE0}" dt="2023-05-25T20:22:06.011" v="0" actId="478"/>
          <ac:picMkLst>
            <pc:docMk/>
            <pc:sldMk cId="4133303145" sldId="290"/>
            <ac:picMk id="6" creationId="{C162D1F0-1C3E-2370-0167-CD010EEDDB88}"/>
          </ac:picMkLst>
        </pc:picChg>
      </pc:sldChg>
      <pc:sldChg chg="modSp mod">
        <pc:chgData name="Preston, Zhanna" userId="6669275e-4632-4988-825c-a9021265fb8e" providerId="ADAL" clId="{D9C5564E-6B1E-4C2E-B7C1-A83B5DF54EE0}" dt="2023-05-25T20:46:37.524" v="1731" actId="113"/>
        <pc:sldMkLst>
          <pc:docMk/>
          <pc:sldMk cId="1435671820" sldId="291"/>
        </pc:sldMkLst>
        <pc:spChg chg="mod">
          <ac:chgData name="Preston, Zhanna" userId="6669275e-4632-4988-825c-a9021265fb8e" providerId="ADAL" clId="{D9C5564E-6B1E-4C2E-B7C1-A83B5DF54EE0}" dt="2023-05-25T20:45:57.358" v="1726" actId="122"/>
          <ac:spMkLst>
            <pc:docMk/>
            <pc:sldMk cId="1435671820" sldId="291"/>
            <ac:spMk id="2" creationId="{77A99E74-C02B-BD78-84E6-92579304ACDE}"/>
          </ac:spMkLst>
        </pc:spChg>
        <pc:spChg chg="mod">
          <ac:chgData name="Preston, Zhanna" userId="6669275e-4632-4988-825c-a9021265fb8e" providerId="ADAL" clId="{D9C5564E-6B1E-4C2E-B7C1-A83B5DF54EE0}" dt="2023-05-25T20:46:37.524" v="1731" actId="113"/>
          <ac:spMkLst>
            <pc:docMk/>
            <pc:sldMk cId="1435671820" sldId="291"/>
            <ac:spMk id="3" creationId="{4C8E24B1-4ADE-24A4-430A-AF60C7BE503F}"/>
          </ac:spMkLst>
        </pc:spChg>
      </pc:sldChg>
      <pc:sldChg chg="modSp mod">
        <pc:chgData name="Preston, Zhanna" userId="6669275e-4632-4988-825c-a9021265fb8e" providerId="ADAL" clId="{D9C5564E-6B1E-4C2E-B7C1-A83B5DF54EE0}" dt="2023-05-25T20:48:25.491" v="1921" actId="20577"/>
        <pc:sldMkLst>
          <pc:docMk/>
          <pc:sldMk cId="1629712507" sldId="292"/>
        </pc:sldMkLst>
        <pc:spChg chg="mod">
          <ac:chgData name="Preston, Zhanna" userId="6669275e-4632-4988-825c-a9021265fb8e" providerId="ADAL" clId="{D9C5564E-6B1E-4C2E-B7C1-A83B5DF54EE0}" dt="2023-05-25T20:46:41.834" v="1732" actId="122"/>
          <ac:spMkLst>
            <pc:docMk/>
            <pc:sldMk cId="1629712507" sldId="292"/>
            <ac:spMk id="2" creationId="{6317675C-95D6-3A3D-59BF-8510B0F3C105}"/>
          </ac:spMkLst>
        </pc:spChg>
        <pc:spChg chg="mod">
          <ac:chgData name="Preston, Zhanna" userId="6669275e-4632-4988-825c-a9021265fb8e" providerId="ADAL" clId="{D9C5564E-6B1E-4C2E-B7C1-A83B5DF54EE0}" dt="2023-05-25T20:48:25.491" v="1921" actId="20577"/>
          <ac:spMkLst>
            <pc:docMk/>
            <pc:sldMk cId="1629712507" sldId="292"/>
            <ac:spMk id="3" creationId="{DEA1AF0A-44DA-355B-24AE-C2335EA19CAD}"/>
          </ac:spMkLst>
        </pc:spChg>
      </pc:sldChg>
      <pc:sldChg chg="modSp mod">
        <pc:chgData name="Preston, Zhanna" userId="6669275e-4632-4988-825c-a9021265fb8e" providerId="ADAL" clId="{D9C5564E-6B1E-4C2E-B7C1-A83B5DF54EE0}" dt="2023-05-25T21:11:09.264" v="4476" actId="122"/>
        <pc:sldMkLst>
          <pc:docMk/>
          <pc:sldMk cId="1466279940" sldId="293"/>
        </pc:sldMkLst>
        <pc:spChg chg="mod">
          <ac:chgData name="Preston, Zhanna" userId="6669275e-4632-4988-825c-a9021265fb8e" providerId="ADAL" clId="{D9C5564E-6B1E-4C2E-B7C1-A83B5DF54EE0}" dt="2023-05-25T21:11:09.264" v="4476" actId="122"/>
          <ac:spMkLst>
            <pc:docMk/>
            <pc:sldMk cId="1466279940" sldId="293"/>
            <ac:spMk id="2" creationId="{42DCA7F7-DB72-C4BB-FFC4-F90FA57EC6CC}"/>
          </ac:spMkLst>
        </pc:spChg>
        <pc:spChg chg="mod">
          <ac:chgData name="Preston, Zhanna" userId="6669275e-4632-4988-825c-a9021265fb8e" providerId="ADAL" clId="{D9C5564E-6B1E-4C2E-B7C1-A83B5DF54EE0}" dt="2023-05-25T21:11:04.818" v="4475" actId="20577"/>
          <ac:spMkLst>
            <pc:docMk/>
            <pc:sldMk cId="1466279940" sldId="293"/>
            <ac:spMk id="3" creationId="{B8BDBAFF-FBAC-3E4A-B2F5-AA1DE822242E}"/>
          </ac:spMkLst>
        </pc:spChg>
      </pc:sldChg>
      <pc:sldChg chg="addSp modSp new mod">
        <pc:chgData name="Preston, Zhanna" userId="6669275e-4632-4988-825c-a9021265fb8e" providerId="ADAL" clId="{D9C5564E-6B1E-4C2E-B7C1-A83B5DF54EE0}" dt="2023-05-25T20:36:46.040" v="1070"/>
        <pc:sldMkLst>
          <pc:docMk/>
          <pc:sldMk cId="887754146" sldId="294"/>
        </pc:sldMkLst>
        <pc:spChg chg="mod">
          <ac:chgData name="Preston, Zhanna" userId="6669275e-4632-4988-825c-a9021265fb8e" providerId="ADAL" clId="{D9C5564E-6B1E-4C2E-B7C1-A83B5DF54EE0}" dt="2023-05-25T20:35:06.580" v="735" actId="122"/>
          <ac:spMkLst>
            <pc:docMk/>
            <pc:sldMk cId="887754146" sldId="294"/>
            <ac:spMk id="2" creationId="{CF0FF404-BC98-69C1-B0D3-CB89833B31FD}"/>
          </ac:spMkLst>
        </pc:spChg>
        <pc:spChg chg="mod">
          <ac:chgData name="Preston, Zhanna" userId="6669275e-4632-4988-825c-a9021265fb8e" providerId="ADAL" clId="{D9C5564E-6B1E-4C2E-B7C1-A83B5DF54EE0}" dt="2023-05-25T20:36:32.053" v="1069" actId="113"/>
          <ac:spMkLst>
            <pc:docMk/>
            <pc:sldMk cId="887754146" sldId="294"/>
            <ac:spMk id="3" creationId="{FF177B6B-D905-2651-780D-1F469DAEFDE5}"/>
          </ac:spMkLst>
        </pc:spChg>
        <pc:spChg chg="add mod">
          <ac:chgData name="Preston, Zhanna" userId="6669275e-4632-4988-825c-a9021265fb8e" providerId="ADAL" clId="{D9C5564E-6B1E-4C2E-B7C1-A83B5DF54EE0}" dt="2023-05-25T20:36:46.040" v="1070"/>
          <ac:spMkLst>
            <pc:docMk/>
            <pc:sldMk cId="887754146" sldId="294"/>
            <ac:spMk id="4" creationId="{33F18C48-1B8B-C1C6-CF2D-30C204302CCD}"/>
          </ac:spMkLst>
        </pc:spChg>
      </pc:sldChg>
      <pc:sldChg chg="modSp new mod">
        <pc:chgData name="Preston, Zhanna" userId="6669275e-4632-4988-825c-a9021265fb8e" providerId="ADAL" clId="{D9C5564E-6B1E-4C2E-B7C1-A83B5DF54EE0}" dt="2023-05-25T20:56:25.816" v="2476" actId="1076"/>
        <pc:sldMkLst>
          <pc:docMk/>
          <pc:sldMk cId="2427420046" sldId="295"/>
        </pc:sldMkLst>
        <pc:spChg chg="mod">
          <ac:chgData name="Preston, Zhanna" userId="6669275e-4632-4988-825c-a9021265fb8e" providerId="ADAL" clId="{D9C5564E-6B1E-4C2E-B7C1-A83B5DF54EE0}" dt="2023-05-25T20:54:00.418" v="2089" actId="20577"/>
          <ac:spMkLst>
            <pc:docMk/>
            <pc:sldMk cId="2427420046" sldId="295"/>
            <ac:spMk id="2" creationId="{7B08D6C9-3515-62C2-991E-0555FB9D905D}"/>
          </ac:spMkLst>
        </pc:spChg>
        <pc:spChg chg="mod">
          <ac:chgData name="Preston, Zhanna" userId="6669275e-4632-4988-825c-a9021265fb8e" providerId="ADAL" clId="{D9C5564E-6B1E-4C2E-B7C1-A83B5DF54EE0}" dt="2023-05-25T20:56:25.816" v="2476" actId="1076"/>
          <ac:spMkLst>
            <pc:docMk/>
            <pc:sldMk cId="2427420046" sldId="295"/>
            <ac:spMk id="3" creationId="{0FF16A7A-D510-1F36-723A-B94715772277}"/>
          </ac:spMkLst>
        </pc:spChg>
      </pc:sldChg>
      <pc:sldChg chg="modSp new mod">
        <pc:chgData name="Preston, Zhanna" userId="6669275e-4632-4988-825c-a9021265fb8e" providerId="ADAL" clId="{D9C5564E-6B1E-4C2E-B7C1-A83B5DF54EE0}" dt="2023-05-25T20:58:57.187" v="2680" actId="14100"/>
        <pc:sldMkLst>
          <pc:docMk/>
          <pc:sldMk cId="1984821598" sldId="296"/>
        </pc:sldMkLst>
        <pc:spChg chg="mod">
          <ac:chgData name="Preston, Zhanna" userId="6669275e-4632-4988-825c-a9021265fb8e" providerId="ADAL" clId="{D9C5564E-6B1E-4C2E-B7C1-A83B5DF54EE0}" dt="2023-05-25T20:58:53.054" v="2679" actId="20577"/>
          <ac:spMkLst>
            <pc:docMk/>
            <pc:sldMk cId="1984821598" sldId="296"/>
            <ac:spMk id="2" creationId="{EEB46C31-3D5A-7333-3D81-6C0E9576F68C}"/>
          </ac:spMkLst>
        </pc:spChg>
        <pc:spChg chg="mod">
          <ac:chgData name="Preston, Zhanna" userId="6669275e-4632-4988-825c-a9021265fb8e" providerId="ADAL" clId="{D9C5564E-6B1E-4C2E-B7C1-A83B5DF54EE0}" dt="2023-05-25T20:58:57.187" v="2680" actId="14100"/>
          <ac:spMkLst>
            <pc:docMk/>
            <pc:sldMk cId="1984821598" sldId="296"/>
            <ac:spMk id="3" creationId="{9C7F0BA5-4882-2B9A-AEA1-E5E1DDEE525E}"/>
          </ac:spMkLst>
        </pc:spChg>
      </pc:sldChg>
      <pc:sldChg chg="modSp new mod">
        <pc:chgData name="Preston, Zhanna" userId="6669275e-4632-4988-825c-a9021265fb8e" providerId="ADAL" clId="{D9C5564E-6B1E-4C2E-B7C1-A83B5DF54EE0}" dt="2023-05-25T21:01:12.604" v="3175" actId="255"/>
        <pc:sldMkLst>
          <pc:docMk/>
          <pc:sldMk cId="1490751813" sldId="297"/>
        </pc:sldMkLst>
        <pc:spChg chg="mod">
          <ac:chgData name="Preston, Zhanna" userId="6669275e-4632-4988-825c-a9021265fb8e" providerId="ADAL" clId="{D9C5564E-6B1E-4C2E-B7C1-A83B5DF54EE0}" dt="2023-05-25T20:59:29.428" v="2752" actId="20577"/>
          <ac:spMkLst>
            <pc:docMk/>
            <pc:sldMk cId="1490751813" sldId="297"/>
            <ac:spMk id="2" creationId="{1368D8CD-2ADB-51BD-5C28-78D934591303}"/>
          </ac:spMkLst>
        </pc:spChg>
        <pc:spChg chg="mod">
          <ac:chgData name="Preston, Zhanna" userId="6669275e-4632-4988-825c-a9021265fb8e" providerId="ADAL" clId="{D9C5564E-6B1E-4C2E-B7C1-A83B5DF54EE0}" dt="2023-05-25T21:01:12.604" v="3175" actId="255"/>
          <ac:spMkLst>
            <pc:docMk/>
            <pc:sldMk cId="1490751813" sldId="297"/>
            <ac:spMk id="3" creationId="{58D16B16-483A-C0B2-4EE0-B412985BDDB8}"/>
          </ac:spMkLst>
        </pc:spChg>
      </pc:sldChg>
      <pc:sldChg chg="modSp new mod">
        <pc:chgData name="Preston, Zhanna" userId="6669275e-4632-4988-825c-a9021265fb8e" providerId="ADAL" clId="{D9C5564E-6B1E-4C2E-B7C1-A83B5DF54EE0}" dt="2023-05-25T21:07:55.377" v="4021" actId="20577"/>
        <pc:sldMkLst>
          <pc:docMk/>
          <pc:sldMk cId="695787193" sldId="298"/>
        </pc:sldMkLst>
        <pc:spChg chg="mod">
          <ac:chgData name="Preston, Zhanna" userId="6669275e-4632-4988-825c-a9021265fb8e" providerId="ADAL" clId="{D9C5564E-6B1E-4C2E-B7C1-A83B5DF54EE0}" dt="2023-05-25T21:01:43.794" v="3191" actId="122"/>
          <ac:spMkLst>
            <pc:docMk/>
            <pc:sldMk cId="695787193" sldId="298"/>
            <ac:spMk id="2" creationId="{F5568146-9363-4AF0-80EF-322003700AF5}"/>
          </ac:spMkLst>
        </pc:spChg>
        <pc:spChg chg="mod">
          <ac:chgData name="Preston, Zhanna" userId="6669275e-4632-4988-825c-a9021265fb8e" providerId="ADAL" clId="{D9C5564E-6B1E-4C2E-B7C1-A83B5DF54EE0}" dt="2023-05-25T21:07:55.377" v="4021" actId="20577"/>
          <ac:spMkLst>
            <pc:docMk/>
            <pc:sldMk cId="695787193" sldId="298"/>
            <ac:spMk id="3" creationId="{5C67E4FC-AC97-33B2-581E-87801669D0AB}"/>
          </ac:spMkLst>
        </pc:spChg>
      </pc:sldChg>
      <pc:sldChg chg="modSp new mod">
        <pc:chgData name="Preston, Zhanna" userId="6669275e-4632-4988-825c-a9021265fb8e" providerId="ADAL" clId="{D9C5564E-6B1E-4C2E-B7C1-A83B5DF54EE0}" dt="2023-05-25T21:10:47.008" v="4453" actId="255"/>
        <pc:sldMkLst>
          <pc:docMk/>
          <pc:sldMk cId="2852971509" sldId="299"/>
        </pc:sldMkLst>
        <pc:spChg chg="mod">
          <ac:chgData name="Preston, Zhanna" userId="6669275e-4632-4988-825c-a9021265fb8e" providerId="ADAL" clId="{D9C5564E-6B1E-4C2E-B7C1-A83B5DF54EE0}" dt="2023-05-25T21:08:17.978" v="4034" actId="20577"/>
          <ac:spMkLst>
            <pc:docMk/>
            <pc:sldMk cId="2852971509" sldId="299"/>
            <ac:spMk id="2" creationId="{E3E1A134-8B6F-F7CA-7E89-4681FCB9D97E}"/>
          </ac:spMkLst>
        </pc:spChg>
        <pc:spChg chg="mod">
          <ac:chgData name="Preston, Zhanna" userId="6669275e-4632-4988-825c-a9021265fb8e" providerId="ADAL" clId="{D9C5564E-6B1E-4C2E-B7C1-A83B5DF54EE0}" dt="2023-05-25T21:10:47.008" v="4453" actId="255"/>
          <ac:spMkLst>
            <pc:docMk/>
            <pc:sldMk cId="2852971509" sldId="299"/>
            <ac:spMk id="3" creationId="{0B820AAB-AF97-B088-3178-007D3C87C2FB}"/>
          </ac:spMkLst>
        </pc:spChg>
      </pc:sldChg>
      <pc:sldChg chg="modSp new mod">
        <pc:chgData name="Preston, Zhanna" userId="6669275e-4632-4988-825c-a9021265fb8e" providerId="ADAL" clId="{D9C5564E-6B1E-4C2E-B7C1-A83B5DF54EE0}" dt="2023-05-25T21:16:18.929" v="5847" actId="20577"/>
        <pc:sldMkLst>
          <pc:docMk/>
          <pc:sldMk cId="3163502736" sldId="300"/>
        </pc:sldMkLst>
        <pc:spChg chg="mod">
          <ac:chgData name="Preston, Zhanna" userId="6669275e-4632-4988-825c-a9021265fb8e" providerId="ADAL" clId="{D9C5564E-6B1E-4C2E-B7C1-A83B5DF54EE0}" dt="2023-05-25T21:16:18.929" v="5847" actId="20577"/>
          <ac:spMkLst>
            <pc:docMk/>
            <pc:sldMk cId="3163502736" sldId="300"/>
            <ac:spMk id="2" creationId="{457E2A88-B4D5-04F6-5F57-B787886EEFF9}"/>
          </ac:spMkLst>
        </pc:spChg>
        <pc:spChg chg="mod">
          <ac:chgData name="Preston, Zhanna" userId="6669275e-4632-4988-825c-a9021265fb8e" providerId="ADAL" clId="{D9C5564E-6B1E-4C2E-B7C1-A83B5DF54EE0}" dt="2023-05-25T21:16:01.331" v="5837" actId="27636"/>
          <ac:spMkLst>
            <pc:docMk/>
            <pc:sldMk cId="3163502736" sldId="300"/>
            <ac:spMk id="3" creationId="{AAF31E3E-24AC-2D55-47A9-39752073FD2B}"/>
          </ac:spMkLst>
        </pc:spChg>
      </pc:sldChg>
      <pc:sldChg chg="addSp delSp modSp new mod">
        <pc:chgData name="Preston, Zhanna" userId="6669275e-4632-4988-825c-a9021265fb8e" providerId="ADAL" clId="{D9C5564E-6B1E-4C2E-B7C1-A83B5DF54EE0}" dt="2023-05-25T21:24:30.740" v="7328" actId="20577"/>
        <pc:sldMkLst>
          <pc:docMk/>
          <pc:sldMk cId="4135913290" sldId="301"/>
        </pc:sldMkLst>
        <pc:spChg chg="del">
          <ac:chgData name="Preston, Zhanna" userId="6669275e-4632-4988-825c-a9021265fb8e" providerId="ADAL" clId="{D9C5564E-6B1E-4C2E-B7C1-A83B5DF54EE0}" dt="2023-05-25T21:16:37.064" v="5849"/>
          <ac:spMkLst>
            <pc:docMk/>
            <pc:sldMk cId="4135913290" sldId="301"/>
            <ac:spMk id="2" creationId="{020B4CA9-C359-FC59-33BF-3BA300EECA6C}"/>
          </ac:spMkLst>
        </pc:spChg>
        <pc:spChg chg="mod">
          <ac:chgData name="Preston, Zhanna" userId="6669275e-4632-4988-825c-a9021265fb8e" providerId="ADAL" clId="{D9C5564E-6B1E-4C2E-B7C1-A83B5DF54EE0}" dt="2023-05-25T21:24:30.740" v="7328" actId="20577"/>
          <ac:spMkLst>
            <pc:docMk/>
            <pc:sldMk cId="4135913290" sldId="301"/>
            <ac:spMk id="3" creationId="{78EE8751-C06A-C9D9-CD3D-25ED6F3BE65A}"/>
          </ac:spMkLst>
        </pc:spChg>
        <pc:spChg chg="add mod">
          <ac:chgData name="Preston, Zhanna" userId="6669275e-4632-4988-825c-a9021265fb8e" providerId="ADAL" clId="{D9C5564E-6B1E-4C2E-B7C1-A83B5DF54EE0}" dt="2023-05-25T21:18:04.223" v="6212" actId="20577"/>
          <ac:spMkLst>
            <pc:docMk/>
            <pc:sldMk cId="4135913290" sldId="301"/>
            <ac:spMk id="4" creationId="{C5946E9F-EB7A-7497-B0A6-E6C9DCF7AFAB}"/>
          </ac:spMkLst>
        </pc:spChg>
      </pc:sldChg>
      <pc:sldChg chg="addSp delSp modSp new mod">
        <pc:chgData name="Preston, Zhanna" userId="6669275e-4632-4988-825c-a9021265fb8e" providerId="ADAL" clId="{D9C5564E-6B1E-4C2E-B7C1-A83B5DF54EE0}" dt="2023-05-25T21:23:36.199" v="7185" actId="1076"/>
        <pc:sldMkLst>
          <pc:docMk/>
          <pc:sldMk cId="4294393610" sldId="302"/>
        </pc:sldMkLst>
        <pc:spChg chg="del">
          <ac:chgData name="Preston, Zhanna" userId="6669275e-4632-4988-825c-a9021265fb8e" providerId="ADAL" clId="{D9C5564E-6B1E-4C2E-B7C1-A83B5DF54EE0}" dt="2023-05-25T21:22:25.499" v="7073"/>
          <ac:spMkLst>
            <pc:docMk/>
            <pc:sldMk cId="4294393610" sldId="302"/>
            <ac:spMk id="2" creationId="{F09CDF0D-18FA-470E-BA87-2A763D90FFB1}"/>
          </ac:spMkLst>
        </pc:spChg>
        <pc:spChg chg="mod">
          <ac:chgData name="Preston, Zhanna" userId="6669275e-4632-4988-825c-a9021265fb8e" providerId="ADAL" clId="{D9C5564E-6B1E-4C2E-B7C1-A83B5DF54EE0}" dt="2023-05-25T21:22:55.806" v="7181" actId="255"/>
          <ac:spMkLst>
            <pc:docMk/>
            <pc:sldMk cId="4294393610" sldId="302"/>
            <ac:spMk id="3" creationId="{C8C97B13-4270-B1D4-2B47-1A48307CD5CD}"/>
          </ac:spMkLst>
        </pc:spChg>
        <pc:spChg chg="add mod">
          <ac:chgData name="Preston, Zhanna" userId="6669275e-4632-4988-825c-a9021265fb8e" providerId="ADAL" clId="{D9C5564E-6B1E-4C2E-B7C1-A83B5DF54EE0}" dt="2023-05-25T21:22:25.499" v="7073"/>
          <ac:spMkLst>
            <pc:docMk/>
            <pc:sldMk cId="4294393610" sldId="302"/>
            <ac:spMk id="4" creationId="{024CFB51-D796-0927-5192-C022054FAA42}"/>
          </ac:spMkLst>
        </pc:spChg>
        <pc:picChg chg="add mod">
          <ac:chgData name="Preston, Zhanna" userId="6669275e-4632-4988-825c-a9021265fb8e" providerId="ADAL" clId="{D9C5564E-6B1E-4C2E-B7C1-A83B5DF54EE0}" dt="2023-05-25T21:23:36.199" v="7185" actId="1076"/>
          <ac:picMkLst>
            <pc:docMk/>
            <pc:sldMk cId="4294393610" sldId="302"/>
            <ac:picMk id="5" creationId="{7A93BFCD-70F7-62B8-5856-CC1A1DF84072}"/>
          </ac:picMkLst>
        </pc:picChg>
      </pc:sldChg>
    </pc:docChg>
  </pc:docChgLst>
  <pc:docChgLst>
    <pc:chgData name="Debert, Amanda" userId="S::adebert@murrieta.k12.ca.us::73b108dc-2b40-4461-8895-13727fa243a7" providerId="AD" clId="Web-{57F1FCB1-7C9C-AA90-A575-3BF9BCB8B329}"/>
    <pc:docChg chg="modSld">
      <pc:chgData name="Debert, Amanda" userId="S::adebert@murrieta.k12.ca.us::73b108dc-2b40-4461-8895-13727fa243a7" providerId="AD" clId="Web-{57F1FCB1-7C9C-AA90-A575-3BF9BCB8B329}" dt="2023-05-25T22:20:09.979" v="1" actId="20577"/>
      <pc:docMkLst>
        <pc:docMk/>
      </pc:docMkLst>
      <pc:sldChg chg="modSp">
        <pc:chgData name="Debert, Amanda" userId="S::adebert@murrieta.k12.ca.us::73b108dc-2b40-4461-8895-13727fa243a7" providerId="AD" clId="Web-{57F1FCB1-7C9C-AA90-A575-3BF9BCB8B329}" dt="2023-05-25T22:20:09.979" v="1" actId="20577"/>
        <pc:sldMkLst>
          <pc:docMk/>
          <pc:sldMk cId="4243607460" sldId="258"/>
        </pc:sldMkLst>
        <pc:spChg chg="mod">
          <ac:chgData name="Debert, Amanda" userId="S::adebert@murrieta.k12.ca.us::73b108dc-2b40-4461-8895-13727fa243a7" providerId="AD" clId="Web-{57F1FCB1-7C9C-AA90-A575-3BF9BCB8B329}" dt="2023-05-25T22:20:09.979" v="1" actId="20577"/>
          <ac:spMkLst>
            <pc:docMk/>
            <pc:sldMk cId="4243607460" sldId="258"/>
            <ac:spMk id="2" creationId="{6D032FE5-D0F9-D4D4-F8F9-A46C5F06C9A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6AD6EE87-EBD5-4F12-A48A-63ACA297AC8F}"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4869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D73815-2707-4475-8F1A-B873CB631BB4}"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36922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AFB99-0EAB-4182-AFF8-E214C82A68F6}"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54465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D3794B-289A-4A80-97D7-111025398D45}"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855783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3220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C6A301-0538-44EC-B09D-202E1042A48B}"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61457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89574A-8875-45EF-8EA2-3CAA0F7ABC4C}" type="datetimeFigureOut">
              <a:rPr lang="en-US" smtClean="0"/>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141368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EF4D4C-5367-4C26-9E2B-D8088D7FCA81}" type="datetimeFigureOut">
              <a:rPr lang="en-US" smtClean="0"/>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88870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6E91E96-98B0-4413-9547-46F3504108EF}" type="datetimeFigureOut">
              <a:rPr lang="en-US" smtClean="0"/>
              <a:t>11/28/2023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454330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5C68B11-C5A8-448C-8CE9-B1A273C79CFC}" type="datetimeFigureOut">
              <a:rPr lang="en-US" smtClean="0"/>
              <a:t>11/28/2023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a:p>
        </p:txBody>
      </p:sp>
    </p:spTree>
    <p:extLst>
      <p:ext uri="{BB962C8B-B14F-4D97-AF65-F5344CB8AC3E}">
        <p14:creationId xmlns:p14="http://schemas.microsoft.com/office/powerpoint/2010/main" val="3233605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a:p>
        </p:txBody>
      </p:sp>
    </p:spTree>
    <p:extLst>
      <p:ext uri="{BB962C8B-B14F-4D97-AF65-F5344CB8AC3E}">
        <p14:creationId xmlns:p14="http://schemas.microsoft.com/office/powerpoint/2010/main" val="1294321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0298CD5-6C1E-4009-B41F-6DF62E31D3BE}" type="datetimeFigureOut">
              <a:rPr lang="en-US" smtClean="0"/>
              <a:pPr/>
              <a:t>11/28/2023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66790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32FE5-D0F9-D4D4-F8F9-A46C5F06C9A7}"/>
              </a:ext>
            </a:extLst>
          </p:cNvPr>
          <p:cNvSpPr>
            <a:spLocks noGrp="1"/>
          </p:cNvSpPr>
          <p:nvPr>
            <p:ph type="title"/>
          </p:nvPr>
        </p:nvSpPr>
        <p:spPr>
          <a:xfrm>
            <a:off x="0" y="0"/>
            <a:ext cx="5725886" cy="6857999"/>
          </a:xfrm>
          <a:solidFill>
            <a:schemeClr val="bg2"/>
          </a:solidFill>
        </p:spPr>
        <p:txBody>
          <a:bodyPr vert="horz" lIns="91440" tIns="45720" rIns="91440" bIns="45720" rtlCol="0" anchor="t">
            <a:normAutofit/>
          </a:bodyPr>
          <a:lstStyle/>
          <a:p>
            <a:pPr algn="ctr">
              <a:lnSpc>
                <a:spcPct val="90000"/>
              </a:lnSpc>
            </a:pPr>
            <a:br>
              <a:rPr lang="en-US" sz="4400" spc="200" dirty="0"/>
            </a:br>
            <a:br>
              <a:rPr lang="en-US" sz="4400" spc="200" dirty="0"/>
            </a:br>
            <a:br>
              <a:rPr lang="en-US" sz="4400" spc="200" dirty="0"/>
            </a:br>
            <a:r>
              <a:rPr lang="en-US" sz="4400" spc="200" dirty="0"/>
              <a:t>Co-teaching </a:t>
            </a:r>
            <a:br>
              <a:rPr lang="en-US" sz="4400" spc="200" dirty="0"/>
            </a:br>
            <a:r>
              <a:rPr lang="en-US" sz="4400" spc="200" dirty="0"/>
              <a:t>Session #1 training</a:t>
            </a:r>
            <a:br>
              <a:rPr lang="en-US" sz="4400" spc="200" dirty="0"/>
            </a:br>
            <a:br>
              <a:rPr lang="en-US" sz="4400" spc="200" dirty="0"/>
            </a:br>
            <a:r>
              <a:rPr lang="en-US" sz="4400" spc="200" dirty="0"/>
              <a:t>2022-23 </a:t>
            </a:r>
            <a:br>
              <a:rPr lang="en-US" sz="4400" spc="200" dirty="0"/>
            </a:br>
            <a:r>
              <a:rPr lang="en-US" sz="4400" spc="200" dirty="0"/>
              <a:t>School year</a:t>
            </a:r>
            <a:br>
              <a:rPr lang="en-US" sz="4400" spc="200" dirty="0"/>
            </a:br>
            <a:br>
              <a:rPr lang="en-US" sz="4400" spc="200" dirty="0"/>
            </a:br>
            <a:r>
              <a:rPr lang="en-US" sz="4400" spc="200" dirty="0"/>
              <a:t> </a:t>
            </a:r>
            <a:br>
              <a:rPr lang="en-US" sz="4400" spc="200" dirty="0"/>
            </a:br>
            <a:endParaRPr lang="en-US" sz="4400" spc="200" dirty="0"/>
          </a:p>
        </p:txBody>
      </p:sp>
      <p:pic>
        <p:nvPicPr>
          <p:cNvPr id="3" name="Picture 2">
            <a:extLst>
              <a:ext uri="{FF2B5EF4-FFF2-40B4-BE49-F238E27FC236}">
                <a16:creationId xmlns:a16="http://schemas.microsoft.com/office/drawing/2014/main" id="{8B19C77B-2AA1-213F-FC66-A503D7C31085}"/>
              </a:ext>
            </a:extLst>
          </p:cNvPr>
          <p:cNvPicPr>
            <a:picLocks noChangeAspect="1"/>
          </p:cNvPicPr>
          <p:nvPr/>
        </p:nvPicPr>
        <p:blipFill>
          <a:blip r:embed="rId2"/>
          <a:stretch>
            <a:fillRect/>
          </a:stretch>
        </p:blipFill>
        <p:spPr>
          <a:xfrm>
            <a:off x="5725886" y="0"/>
            <a:ext cx="6468752" cy="3610466"/>
          </a:xfrm>
          <a:prstGeom prst="rect">
            <a:avLst/>
          </a:prstGeom>
        </p:spPr>
      </p:pic>
      <p:pic>
        <p:nvPicPr>
          <p:cNvPr id="4" name="Picture 3">
            <a:extLst>
              <a:ext uri="{FF2B5EF4-FFF2-40B4-BE49-F238E27FC236}">
                <a16:creationId xmlns:a16="http://schemas.microsoft.com/office/drawing/2014/main" id="{AA572CAF-7AB3-269C-C966-84595538E727}"/>
              </a:ext>
            </a:extLst>
          </p:cNvPr>
          <p:cNvPicPr>
            <a:picLocks noChangeAspect="1"/>
          </p:cNvPicPr>
          <p:nvPr/>
        </p:nvPicPr>
        <p:blipFill>
          <a:blip r:embed="rId3"/>
          <a:stretch>
            <a:fillRect/>
          </a:stretch>
        </p:blipFill>
        <p:spPr>
          <a:xfrm>
            <a:off x="5725886" y="3610466"/>
            <a:ext cx="6466114" cy="3238142"/>
          </a:xfrm>
          <a:prstGeom prst="rect">
            <a:avLst/>
          </a:prstGeom>
        </p:spPr>
      </p:pic>
    </p:spTree>
    <p:extLst>
      <p:ext uri="{BB962C8B-B14F-4D97-AF65-F5344CB8AC3E}">
        <p14:creationId xmlns:p14="http://schemas.microsoft.com/office/powerpoint/2010/main" val="424360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B9100-15A0-79AD-426C-FB6B552DB98B}"/>
              </a:ext>
            </a:extLst>
          </p:cNvPr>
          <p:cNvSpPr>
            <a:spLocks noGrp="1"/>
          </p:cNvSpPr>
          <p:nvPr>
            <p:ph type="title"/>
          </p:nvPr>
        </p:nvSpPr>
        <p:spPr/>
        <p:txBody>
          <a:bodyPr/>
          <a:lstStyle/>
          <a:p>
            <a:pPr algn="ctr"/>
            <a:r>
              <a:rPr lang="en-US"/>
              <a:t>The </a:t>
            </a:r>
            <a:r>
              <a:rPr lang="en-US">
                <a:highlight>
                  <a:srgbClr val="FFFF00"/>
                </a:highlight>
              </a:rPr>
              <a:t>HOW</a:t>
            </a:r>
            <a:r>
              <a:rPr lang="en-US"/>
              <a:t>: Co-Teaching IMPACT On LEARNING</a:t>
            </a:r>
          </a:p>
        </p:txBody>
      </p:sp>
      <p:sp>
        <p:nvSpPr>
          <p:cNvPr id="3" name="Content Placeholder 2">
            <a:extLst>
              <a:ext uri="{FF2B5EF4-FFF2-40B4-BE49-F238E27FC236}">
                <a16:creationId xmlns:a16="http://schemas.microsoft.com/office/drawing/2014/main" id="{F31DA5CD-471D-3EC8-D1CC-40D206065759}"/>
              </a:ext>
            </a:extLst>
          </p:cNvPr>
          <p:cNvSpPr>
            <a:spLocks noGrp="1"/>
          </p:cNvSpPr>
          <p:nvPr>
            <p:ph idx="1"/>
          </p:nvPr>
        </p:nvSpPr>
        <p:spPr/>
        <p:txBody>
          <a:bodyPr>
            <a:normAutofit/>
          </a:bodyPr>
          <a:lstStyle/>
          <a:p>
            <a:r>
              <a:rPr lang="en-US"/>
              <a:t>When asked about co-teaching, people answer that it is two teachers in the room, one delivers the lesson, the second teacher is a special education teacher who supports the special education students. This is not co-teaching. This is the “push-in” RSP model.</a:t>
            </a:r>
          </a:p>
          <a:p>
            <a:r>
              <a:rPr lang="en-US"/>
              <a:t>Just like any teaching model, for it to be effective, it needs to be high-quality;</a:t>
            </a:r>
          </a:p>
          <a:p>
            <a:r>
              <a:rPr lang="en-US"/>
              <a:t>High-quality means that the two teachers have clear expectations on their roles and implement their roles with fidelity;</a:t>
            </a:r>
          </a:p>
          <a:p>
            <a:r>
              <a:rPr lang="en-US"/>
              <a:t>High-quality co-teaching means that all students who need support in the co-teaching classroom will get it, not just the students with disabilities;</a:t>
            </a:r>
          </a:p>
          <a:p>
            <a:r>
              <a:rPr lang="en-US" b="1"/>
              <a:t>High-quality co-teaching also means  supporting our co-teachers!</a:t>
            </a:r>
          </a:p>
        </p:txBody>
      </p:sp>
      <p:sp>
        <p:nvSpPr>
          <p:cNvPr id="4" name="TextBox 3">
            <a:extLst>
              <a:ext uri="{FF2B5EF4-FFF2-40B4-BE49-F238E27FC236}">
                <a16:creationId xmlns:a16="http://schemas.microsoft.com/office/drawing/2014/main" id="{AB58C74C-6097-19AC-5BDF-320579BA2709}"/>
              </a:ext>
            </a:extLst>
          </p:cNvPr>
          <p:cNvSpPr txBox="1"/>
          <p:nvPr/>
        </p:nvSpPr>
        <p:spPr>
          <a:xfrm>
            <a:off x="344129" y="319548"/>
            <a:ext cx="309014" cy="3771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Z</a:t>
            </a:r>
          </a:p>
        </p:txBody>
      </p:sp>
    </p:spTree>
    <p:extLst>
      <p:ext uri="{BB962C8B-B14F-4D97-AF65-F5344CB8AC3E}">
        <p14:creationId xmlns:p14="http://schemas.microsoft.com/office/powerpoint/2010/main" val="3674640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FF404-BC98-69C1-B0D3-CB89833B31FD}"/>
              </a:ext>
            </a:extLst>
          </p:cNvPr>
          <p:cNvSpPr>
            <a:spLocks noGrp="1"/>
          </p:cNvSpPr>
          <p:nvPr>
            <p:ph type="title"/>
          </p:nvPr>
        </p:nvSpPr>
        <p:spPr/>
        <p:txBody>
          <a:bodyPr/>
          <a:lstStyle/>
          <a:p>
            <a:pPr algn="ctr"/>
            <a:r>
              <a:rPr lang="en-US"/>
              <a:t>Team Teaching</a:t>
            </a:r>
          </a:p>
        </p:txBody>
      </p:sp>
      <p:sp>
        <p:nvSpPr>
          <p:cNvPr id="3" name="Content Placeholder 2">
            <a:extLst>
              <a:ext uri="{FF2B5EF4-FFF2-40B4-BE49-F238E27FC236}">
                <a16:creationId xmlns:a16="http://schemas.microsoft.com/office/drawing/2014/main" id="{FF177B6B-D905-2651-780D-1F469DAEFDE5}"/>
              </a:ext>
            </a:extLst>
          </p:cNvPr>
          <p:cNvSpPr>
            <a:spLocks noGrp="1"/>
          </p:cNvSpPr>
          <p:nvPr>
            <p:ph idx="1"/>
          </p:nvPr>
        </p:nvSpPr>
        <p:spPr/>
        <p:txBody>
          <a:bodyPr>
            <a:normAutofit/>
          </a:bodyPr>
          <a:lstStyle/>
          <a:p>
            <a:r>
              <a:rPr lang="en-US" sz="3200"/>
              <a:t>- Considered by some to be the golden standard of co-teaching;</a:t>
            </a:r>
          </a:p>
          <a:p>
            <a:r>
              <a:rPr lang="en-US" sz="3200"/>
              <a:t>- It is not about the model; it is about student learning.</a:t>
            </a:r>
          </a:p>
          <a:p>
            <a:endParaRPr lang="en-US" sz="3200"/>
          </a:p>
          <a:p>
            <a:pPr algn="ctr"/>
            <a:r>
              <a:rPr lang="en-US" sz="3200" b="1"/>
              <a:t>Which of the models works for the two teachers and provides the best learning results for students?</a:t>
            </a:r>
          </a:p>
        </p:txBody>
      </p:sp>
      <p:sp>
        <p:nvSpPr>
          <p:cNvPr id="4" name="TextBox 3">
            <a:extLst>
              <a:ext uri="{FF2B5EF4-FFF2-40B4-BE49-F238E27FC236}">
                <a16:creationId xmlns:a16="http://schemas.microsoft.com/office/drawing/2014/main" id="{33F18C48-1B8B-C1C6-CF2D-30C204302CCD}"/>
              </a:ext>
            </a:extLst>
          </p:cNvPr>
          <p:cNvSpPr txBox="1"/>
          <p:nvPr/>
        </p:nvSpPr>
        <p:spPr>
          <a:xfrm>
            <a:off x="344129" y="319548"/>
            <a:ext cx="309014" cy="3771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Z</a:t>
            </a:r>
          </a:p>
        </p:txBody>
      </p:sp>
    </p:spTree>
    <p:extLst>
      <p:ext uri="{BB962C8B-B14F-4D97-AF65-F5344CB8AC3E}">
        <p14:creationId xmlns:p14="http://schemas.microsoft.com/office/powerpoint/2010/main" val="887754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9605D-48D1-9BA6-0BAB-3F1AC0B6F3E9}"/>
              </a:ext>
            </a:extLst>
          </p:cNvPr>
          <p:cNvSpPr>
            <a:spLocks noGrp="1"/>
          </p:cNvSpPr>
          <p:nvPr>
            <p:ph type="title"/>
          </p:nvPr>
        </p:nvSpPr>
        <p:spPr/>
        <p:txBody>
          <a:bodyPr/>
          <a:lstStyle/>
          <a:p>
            <a:pPr algn="ctr"/>
            <a:r>
              <a:rPr lang="en-US"/>
              <a:t>Co-teaching</a:t>
            </a:r>
          </a:p>
        </p:txBody>
      </p:sp>
      <p:sp>
        <p:nvSpPr>
          <p:cNvPr id="3" name="Content Placeholder 2">
            <a:extLst>
              <a:ext uri="{FF2B5EF4-FFF2-40B4-BE49-F238E27FC236}">
                <a16:creationId xmlns:a16="http://schemas.microsoft.com/office/drawing/2014/main" id="{083F8D84-8D7F-C157-4187-0DC506327B5F}"/>
              </a:ext>
            </a:extLst>
          </p:cNvPr>
          <p:cNvSpPr>
            <a:spLocks noGrp="1"/>
          </p:cNvSpPr>
          <p:nvPr>
            <p:ph idx="1"/>
          </p:nvPr>
        </p:nvSpPr>
        <p:spPr>
          <a:xfrm>
            <a:off x="2073897" y="4304121"/>
            <a:ext cx="8295587" cy="1936423"/>
          </a:xfrm>
        </p:spPr>
        <p:style>
          <a:lnRef idx="2">
            <a:schemeClr val="accent6"/>
          </a:lnRef>
          <a:fillRef idx="1">
            <a:schemeClr val="lt1"/>
          </a:fillRef>
          <a:effectRef idx="0">
            <a:schemeClr val="accent6"/>
          </a:effectRef>
          <a:fontRef idx="minor">
            <a:schemeClr val="dk1"/>
          </a:fontRef>
        </p:style>
        <p:txBody>
          <a:bodyPr>
            <a:normAutofit fontScale="92500" lnSpcReduction="10000"/>
          </a:bodyPr>
          <a:lstStyle/>
          <a:p>
            <a:pPr algn="ctr">
              <a:buFont typeface="Wingdings" panose="05000000000000000000" pitchFamily="2" charset="2"/>
              <a:buChar char="q"/>
            </a:pPr>
            <a:r>
              <a:rPr lang="en-US"/>
              <a:t>Clear roles/responsibilities</a:t>
            </a:r>
          </a:p>
          <a:p>
            <a:pPr algn="ctr">
              <a:buFont typeface="Wingdings" panose="05000000000000000000" pitchFamily="2" charset="2"/>
              <a:buChar char="q"/>
            </a:pPr>
            <a:r>
              <a:rPr lang="en-US"/>
              <a:t>Training on co-teaching, collaboration, and instructional strategies effective in a co-teaching classroom</a:t>
            </a:r>
          </a:p>
          <a:p>
            <a:pPr algn="ctr">
              <a:buFont typeface="Wingdings" panose="05000000000000000000" pitchFamily="2" charset="2"/>
              <a:buChar char="q"/>
            </a:pPr>
            <a:r>
              <a:rPr lang="en-US"/>
              <a:t>Planning time</a:t>
            </a:r>
          </a:p>
          <a:p>
            <a:pPr algn="ctr">
              <a:buFont typeface="Wingdings" panose="05000000000000000000" pitchFamily="2" charset="2"/>
              <a:buChar char="q"/>
            </a:pPr>
            <a:r>
              <a:rPr lang="en-US"/>
              <a:t>Administrative support</a:t>
            </a:r>
          </a:p>
          <a:p>
            <a:pPr algn="ctr"/>
            <a:endParaRPr lang="en-US"/>
          </a:p>
        </p:txBody>
      </p:sp>
      <p:sp>
        <p:nvSpPr>
          <p:cNvPr id="4" name="Arrow: Down 3">
            <a:extLst>
              <a:ext uri="{FF2B5EF4-FFF2-40B4-BE49-F238E27FC236}">
                <a16:creationId xmlns:a16="http://schemas.microsoft.com/office/drawing/2014/main" id="{328A2F4E-C4BE-CAEF-A6AA-9EE5759EACAE}"/>
              </a:ext>
            </a:extLst>
          </p:cNvPr>
          <p:cNvSpPr/>
          <p:nvPr/>
        </p:nvSpPr>
        <p:spPr>
          <a:xfrm>
            <a:off x="4204354" y="1828800"/>
            <a:ext cx="584462" cy="9238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E9B83013-372A-A4A2-53FD-8540B3D47E81}"/>
              </a:ext>
            </a:extLst>
          </p:cNvPr>
          <p:cNvSpPr/>
          <p:nvPr/>
        </p:nvSpPr>
        <p:spPr>
          <a:xfrm>
            <a:off x="7110955" y="1826249"/>
            <a:ext cx="584462" cy="9238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67436A5-663B-1120-774C-E319027978F9}"/>
              </a:ext>
            </a:extLst>
          </p:cNvPr>
          <p:cNvSpPr/>
          <p:nvPr/>
        </p:nvSpPr>
        <p:spPr>
          <a:xfrm>
            <a:off x="3007151" y="2856322"/>
            <a:ext cx="2884602" cy="524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Instruction</a:t>
            </a:r>
          </a:p>
        </p:txBody>
      </p:sp>
      <p:sp>
        <p:nvSpPr>
          <p:cNvPr id="7" name="Rectangle 6">
            <a:extLst>
              <a:ext uri="{FF2B5EF4-FFF2-40B4-BE49-F238E27FC236}">
                <a16:creationId xmlns:a16="http://schemas.microsoft.com/office/drawing/2014/main" id="{7F76A3B6-8493-3CED-5F63-0CFBA8417542}"/>
              </a:ext>
            </a:extLst>
          </p:cNvPr>
          <p:cNvSpPr/>
          <p:nvPr/>
        </p:nvSpPr>
        <p:spPr>
          <a:xfrm>
            <a:off x="6096000" y="2839924"/>
            <a:ext cx="2884602" cy="524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Collaboration </a:t>
            </a:r>
          </a:p>
        </p:txBody>
      </p:sp>
      <p:sp>
        <p:nvSpPr>
          <p:cNvPr id="8" name="Arrow: Down 7">
            <a:extLst>
              <a:ext uri="{FF2B5EF4-FFF2-40B4-BE49-F238E27FC236}">
                <a16:creationId xmlns:a16="http://schemas.microsoft.com/office/drawing/2014/main" id="{49E49EA5-2AE1-8DD0-B239-882640C98AE1}"/>
              </a:ext>
            </a:extLst>
          </p:cNvPr>
          <p:cNvSpPr/>
          <p:nvPr/>
        </p:nvSpPr>
        <p:spPr>
          <a:xfrm>
            <a:off x="5491897" y="3451881"/>
            <a:ext cx="1076227" cy="6725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6BD9B5A-D26E-6D89-564F-364F388EF000}"/>
              </a:ext>
            </a:extLst>
          </p:cNvPr>
          <p:cNvSpPr txBox="1"/>
          <p:nvPr/>
        </p:nvSpPr>
        <p:spPr>
          <a:xfrm>
            <a:off x="344129" y="319548"/>
            <a:ext cx="309014" cy="3771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Z</a:t>
            </a:r>
          </a:p>
        </p:txBody>
      </p:sp>
    </p:spTree>
    <p:extLst>
      <p:ext uri="{BB962C8B-B14F-4D97-AF65-F5344CB8AC3E}">
        <p14:creationId xmlns:p14="http://schemas.microsoft.com/office/powerpoint/2010/main" val="416800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F0DE-4394-140B-0B5F-87CB2BFF39AA}"/>
              </a:ext>
            </a:extLst>
          </p:cNvPr>
          <p:cNvSpPr>
            <a:spLocks noGrp="1"/>
          </p:cNvSpPr>
          <p:nvPr>
            <p:ph type="title"/>
          </p:nvPr>
        </p:nvSpPr>
        <p:spPr>
          <a:xfrm>
            <a:off x="1066800" y="696686"/>
            <a:ext cx="10058400" cy="920028"/>
          </a:xfrm>
        </p:spPr>
        <p:txBody>
          <a:bodyPr/>
          <a:lstStyle/>
          <a:p>
            <a:pPr algn="ctr"/>
            <a:r>
              <a:rPr lang="en-US">
                <a:highlight>
                  <a:srgbClr val="FFFF00"/>
                </a:highlight>
              </a:rPr>
              <a:t>How </a:t>
            </a:r>
            <a:r>
              <a:rPr lang="en-US"/>
              <a:t>will we support our Co-teachers?</a:t>
            </a:r>
          </a:p>
        </p:txBody>
      </p:sp>
      <p:sp>
        <p:nvSpPr>
          <p:cNvPr id="3" name="Content Placeholder 2">
            <a:extLst>
              <a:ext uri="{FF2B5EF4-FFF2-40B4-BE49-F238E27FC236}">
                <a16:creationId xmlns:a16="http://schemas.microsoft.com/office/drawing/2014/main" id="{4D643580-6994-E52B-DE97-5F2391267492}"/>
              </a:ext>
            </a:extLst>
          </p:cNvPr>
          <p:cNvSpPr>
            <a:spLocks noGrp="1"/>
          </p:cNvSpPr>
          <p:nvPr>
            <p:ph idx="1"/>
          </p:nvPr>
        </p:nvSpPr>
        <p:spPr>
          <a:xfrm>
            <a:off x="660837" y="2630078"/>
            <a:ext cx="10708850" cy="3423403"/>
          </a:xfrm>
          <a:custGeom>
            <a:avLst/>
            <a:gdLst>
              <a:gd name="connsiteX0" fmla="*/ 0 w 10708850"/>
              <a:gd name="connsiteY0" fmla="*/ 0 h 3423403"/>
              <a:gd name="connsiteX1" fmla="*/ 883480 w 10708850"/>
              <a:gd name="connsiteY1" fmla="*/ 0 h 3423403"/>
              <a:gd name="connsiteX2" fmla="*/ 1659872 w 10708850"/>
              <a:gd name="connsiteY2" fmla="*/ 0 h 3423403"/>
              <a:gd name="connsiteX3" fmla="*/ 2007909 w 10708850"/>
              <a:gd name="connsiteY3" fmla="*/ 0 h 3423403"/>
              <a:gd name="connsiteX4" fmla="*/ 2677213 w 10708850"/>
              <a:gd name="connsiteY4" fmla="*/ 0 h 3423403"/>
              <a:gd name="connsiteX5" fmla="*/ 3346516 w 10708850"/>
              <a:gd name="connsiteY5" fmla="*/ 0 h 3423403"/>
              <a:gd name="connsiteX6" fmla="*/ 4122907 w 10708850"/>
              <a:gd name="connsiteY6" fmla="*/ 0 h 3423403"/>
              <a:gd name="connsiteX7" fmla="*/ 4578033 w 10708850"/>
              <a:gd name="connsiteY7" fmla="*/ 0 h 3423403"/>
              <a:gd name="connsiteX8" fmla="*/ 5354425 w 10708850"/>
              <a:gd name="connsiteY8" fmla="*/ 0 h 3423403"/>
              <a:gd name="connsiteX9" fmla="*/ 6130817 w 10708850"/>
              <a:gd name="connsiteY9" fmla="*/ 0 h 3423403"/>
              <a:gd name="connsiteX10" fmla="*/ 7014297 w 10708850"/>
              <a:gd name="connsiteY10" fmla="*/ 0 h 3423403"/>
              <a:gd name="connsiteX11" fmla="*/ 7576511 w 10708850"/>
              <a:gd name="connsiteY11" fmla="*/ 0 h 3423403"/>
              <a:gd name="connsiteX12" fmla="*/ 8245815 w 10708850"/>
              <a:gd name="connsiteY12" fmla="*/ 0 h 3423403"/>
              <a:gd name="connsiteX13" fmla="*/ 9022206 w 10708850"/>
              <a:gd name="connsiteY13" fmla="*/ 0 h 3423403"/>
              <a:gd name="connsiteX14" fmla="*/ 9370244 w 10708850"/>
              <a:gd name="connsiteY14" fmla="*/ 0 h 3423403"/>
              <a:gd name="connsiteX15" fmla="*/ 10039547 w 10708850"/>
              <a:gd name="connsiteY15" fmla="*/ 0 h 3423403"/>
              <a:gd name="connsiteX16" fmla="*/ 10708850 w 10708850"/>
              <a:gd name="connsiteY16" fmla="*/ 0 h 3423403"/>
              <a:gd name="connsiteX17" fmla="*/ 10708850 w 10708850"/>
              <a:gd name="connsiteY17" fmla="*/ 581979 h 3423403"/>
              <a:gd name="connsiteX18" fmla="*/ 10708850 w 10708850"/>
              <a:gd name="connsiteY18" fmla="*/ 1198191 h 3423403"/>
              <a:gd name="connsiteX19" fmla="*/ 10708850 w 10708850"/>
              <a:gd name="connsiteY19" fmla="*/ 1814404 h 3423403"/>
              <a:gd name="connsiteX20" fmla="*/ 10708850 w 10708850"/>
              <a:gd name="connsiteY20" fmla="*/ 2499084 h 3423403"/>
              <a:gd name="connsiteX21" fmla="*/ 10708850 w 10708850"/>
              <a:gd name="connsiteY21" fmla="*/ 3423403 h 3423403"/>
              <a:gd name="connsiteX22" fmla="*/ 10253724 w 10708850"/>
              <a:gd name="connsiteY22" fmla="*/ 3423403 h 3423403"/>
              <a:gd name="connsiteX23" fmla="*/ 9691509 w 10708850"/>
              <a:gd name="connsiteY23" fmla="*/ 3423403 h 3423403"/>
              <a:gd name="connsiteX24" fmla="*/ 9343472 w 10708850"/>
              <a:gd name="connsiteY24" fmla="*/ 3423403 h 3423403"/>
              <a:gd name="connsiteX25" fmla="*/ 8888346 w 10708850"/>
              <a:gd name="connsiteY25" fmla="*/ 3423403 h 3423403"/>
              <a:gd name="connsiteX26" fmla="*/ 8540308 w 10708850"/>
              <a:gd name="connsiteY26" fmla="*/ 3423403 h 3423403"/>
              <a:gd name="connsiteX27" fmla="*/ 8085182 w 10708850"/>
              <a:gd name="connsiteY27" fmla="*/ 3423403 h 3423403"/>
              <a:gd name="connsiteX28" fmla="*/ 7737144 w 10708850"/>
              <a:gd name="connsiteY28" fmla="*/ 3423403 h 3423403"/>
              <a:gd name="connsiteX29" fmla="*/ 7067841 w 10708850"/>
              <a:gd name="connsiteY29" fmla="*/ 3423403 h 3423403"/>
              <a:gd name="connsiteX30" fmla="*/ 6505626 w 10708850"/>
              <a:gd name="connsiteY30" fmla="*/ 3423403 h 3423403"/>
              <a:gd name="connsiteX31" fmla="*/ 5943412 w 10708850"/>
              <a:gd name="connsiteY31" fmla="*/ 3423403 h 3423403"/>
              <a:gd name="connsiteX32" fmla="*/ 5595374 w 10708850"/>
              <a:gd name="connsiteY32" fmla="*/ 3423403 h 3423403"/>
              <a:gd name="connsiteX33" fmla="*/ 5140248 w 10708850"/>
              <a:gd name="connsiteY33" fmla="*/ 3423403 h 3423403"/>
              <a:gd name="connsiteX34" fmla="*/ 4685122 w 10708850"/>
              <a:gd name="connsiteY34" fmla="*/ 3423403 h 3423403"/>
              <a:gd name="connsiteX35" fmla="*/ 4015819 w 10708850"/>
              <a:gd name="connsiteY35" fmla="*/ 3423403 h 3423403"/>
              <a:gd name="connsiteX36" fmla="*/ 3132339 w 10708850"/>
              <a:gd name="connsiteY36" fmla="*/ 3423403 h 3423403"/>
              <a:gd name="connsiteX37" fmla="*/ 2463036 w 10708850"/>
              <a:gd name="connsiteY37" fmla="*/ 3423403 h 3423403"/>
              <a:gd name="connsiteX38" fmla="*/ 1900821 w 10708850"/>
              <a:gd name="connsiteY38" fmla="*/ 3423403 h 3423403"/>
              <a:gd name="connsiteX39" fmla="*/ 1338606 w 10708850"/>
              <a:gd name="connsiteY39" fmla="*/ 3423403 h 3423403"/>
              <a:gd name="connsiteX40" fmla="*/ 990569 w 10708850"/>
              <a:gd name="connsiteY40" fmla="*/ 3423403 h 3423403"/>
              <a:gd name="connsiteX41" fmla="*/ 0 w 10708850"/>
              <a:gd name="connsiteY41" fmla="*/ 3423403 h 3423403"/>
              <a:gd name="connsiteX42" fmla="*/ 0 w 10708850"/>
              <a:gd name="connsiteY42" fmla="*/ 2841424 h 3423403"/>
              <a:gd name="connsiteX43" fmla="*/ 0 w 10708850"/>
              <a:gd name="connsiteY43" fmla="*/ 2225212 h 3423403"/>
              <a:gd name="connsiteX44" fmla="*/ 0 w 10708850"/>
              <a:gd name="connsiteY44" fmla="*/ 1540531 h 3423403"/>
              <a:gd name="connsiteX45" fmla="*/ 0 w 10708850"/>
              <a:gd name="connsiteY45" fmla="*/ 855851 h 3423403"/>
              <a:gd name="connsiteX46" fmla="*/ 0 w 10708850"/>
              <a:gd name="connsiteY46" fmla="*/ 0 h 342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708850" h="3423403" fill="none" extrusionOk="0">
                <a:moveTo>
                  <a:pt x="0" y="0"/>
                </a:moveTo>
                <a:cubicBezTo>
                  <a:pt x="358400" y="-28151"/>
                  <a:pt x="595116" y="32276"/>
                  <a:pt x="883480" y="0"/>
                </a:cubicBezTo>
                <a:cubicBezTo>
                  <a:pt x="1171844" y="-32276"/>
                  <a:pt x="1466355" y="33686"/>
                  <a:pt x="1659872" y="0"/>
                </a:cubicBezTo>
                <a:cubicBezTo>
                  <a:pt x="1853389" y="-33686"/>
                  <a:pt x="1910790" y="-17063"/>
                  <a:pt x="2007909" y="0"/>
                </a:cubicBezTo>
                <a:cubicBezTo>
                  <a:pt x="2105028" y="17063"/>
                  <a:pt x="2348806" y="29730"/>
                  <a:pt x="2677213" y="0"/>
                </a:cubicBezTo>
                <a:cubicBezTo>
                  <a:pt x="3005620" y="-29730"/>
                  <a:pt x="3044245" y="6656"/>
                  <a:pt x="3346516" y="0"/>
                </a:cubicBezTo>
                <a:cubicBezTo>
                  <a:pt x="3648787" y="-6656"/>
                  <a:pt x="3886994" y="-10995"/>
                  <a:pt x="4122907" y="0"/>
                </a:cubicBezTo>
                <a:cubicBezTo>
                  <a:pt x="4358820" y="10995"/>
                  <a:pt x="4438980" y="20065"/>
                  <a:pt x="4578033" y="0"/>
                </a:cubicBezTo>
                <a:cubicBezTo>
                  <a:pt x="4717086" y="-20065"/>
                  <a:pt x="5082684" y="-34407"/>
                  <a:pt x="5354425" y="0"/>
                </a:cubicBezTo>
                <a:cubicBezTo>
                  <a:pt x="5626166" y="34407"/>
                  <a:pt x="5893251" y="-16193"/>
                  <a:pt x="6130817" y="0"/>
                </a:cubicBezTo>
                <a:cubicBezTo>
                  <a:pt x="6368383" y="16193"/>
                  <a:pt x="6638671" y="-22085"/>
                  <a:pt x="7014297" y="0"/>
                </a:cubicBezTo>
                <a:cubicBezTo>
                  <a:pt x="7389923" y="22085"/>
                  <a:pt x="7363670" y="25487"/>
                  <a:pt x="7576511" y="0"/>
                </a:cubicBezTo>
                <a:cubicBezTo>
                  <a:pt x="7789352" y="-25487"/>
                  <a:pt x="7952974" y="6897"/>
                  <a:pt x="8245815" y="0"/>
                </a:cubicBezTo>
                <a:cubicBezTo>
                  <a:pt x="8538656" y="-6897"/>
                  <a:pt x="8847078" y="9640"/>
                  <a:pt x="9022206" y="0"/>
                </a:cubicBezTo>
                <a:cubicBezTo>
                  <a:pt x="9197334" y="-9640"/>
                  <a:pt x="9299184" y="-10206"/>
                  <a:pt x="9370244" y="0"/>
                </a:cubicBezTo>
                <a:cubicBezTo>
                  <a:pt x="9441304" y="10206"/>
                  <a:pt x="9762418" y="-27599"/>
                  <a:pt x="10039547" y="0"/>
                </a:cubicBezTo>
                <a:cubicBezTo>
                  <a:pt x="10316676" y="27599"/>
                  <a:pt x="10378084" y="-5965"/>
                  <a:pt x="10708850" y="0"/>
                </a:cubicBezTo>
                <a:cubicBezTo>
                  <a:pt x="10716935" y="138936"/>
                  <a:pt x="10701209" y="296408"/>
                  <a:pt x="10708850" y="581979"/>
                </a:cubicBezTo>
                <a:cubicBezTo>
                  <a:pt x="10716491" y="867550"/>
                  <a:pt x="10704736" y="957190"/>
                  <a:pt x="10708850" y="1198191"/>
                </a:cubicBezTo>
                <a:cubicBezTo>
                  <a:pt x="10712964" y="1439192"/>
                  <a:pt x="10719394" y="1648192"/>
                  <a:pt x="10708850" y="1814404"/>
                </a:cubicBezTo>
                <a:cubicBezTo>
                  <a:pt x="10698306" y="1980616"/>
                  <a:pt x="10677632" y="2344071"/>
                  <a:pt x="10708850" y="2499084"/>
                </a:cubicBezTo>
                <a:cubicBezTo>
                  <a:pt x="10740068" y="2654097"/>
                  <a:pt x="10752060" y="2969858"/>
                  <a:pt x="10708850" y="3423403"/>
                </a:cubicBezTo>
                <a:cubicBezTo>
                  <a:pt x="10513644" y="3412490"/>
                  <a:pt x="10349901" y="3433600"/>
                  <a:pt x="10253724" y="3423403"/>
                </a:cubicBezTo>
                <a:cubicBezTo>
                  <a:pt x="10157547" y="3413206"/>
                  <a:pt x="9900975" y="3424570"/>
                  <a:pt x="9691509" y="3423403"/>
                </a:cubicBezTo>
                <a:cubicBezTo>
                  <a:pt x="9482043" y="3422236"/>
                  <a:pt x="9489426" y="3428742"/>
                  <a:pt x="9343472" y="3423403"/>
                </a:cubicBezTo>
                <a:cubicBezTo>
                  <a:pt x="9197518" y="3418064"/>
                  <a:pt x="9059343" y="3431823"/>
                  <a:pt x="8888346" y="3423403"/>
                </a:cubicBezTo>
                <a:cubicBezTo>
                  <a:pt x="8717349" y="3414983"/>
                  <a:pt x="8708729" y="3420983"/>
                  <a:pt x="8540308" y="3423403"/>
                </a:cubicBezTo>
                <a:cubicBezTo>
                  <a:pt x="8371887" y="3425823"/>
                  <a:pt x="8274744" y="3427283"/>
                  <a:pt x="8085182" y="3423403"/>
                </a:cubicBezTo>
                <a:cubicBezTo>
                  <a:pt x="7895620" y="3419523"/>
                  <a:pt x="7895272" y="3424336"/>
                  <a:pt x="7737144" y="3423403"/>
                </a:cubicBezTo>
                <a:cubicBezTo>
                  <a:pt x="7579016" y="3422470"/>
                  <a:pt x="7274326" y="3427189"/>
                  <a:pt x="7067841" y="3423403"/>
                </a:cubicBezTo>
                <a:cubicBezTo>
                  <a:pt x="6861356" y="3419617"/>
                  <a:pt x="6760912" y="3419358"/>
                  <a:pt x="6505626" y="3423403"/>
                </a:cubicBezTo>
                <a:cubicBezTo>
                  <a:pt x="6250341" y="3427448"/>
                  <a:pt x="6145899" y="3417337"/>
                  <a:pt x="5943412" y="3423403"/>
                </a:cubicBezTo>
                <a:cubicBezTo>
                  <a:pt x="5740925" y="3429469"/>
                  <a:pt x="5729246" y="3409679"/>
                  <a:pt x="5595374" y="3423403"/>
                </a:cubicBezTo>
                <a:cubicBezTo>
                  <a:pt x="5461502" y="3437127"/>
                  <a:pt x="5247186" y="3405525"/>
                  <a:pt x="5140248" y="3423403"/>
                </a:cubicBezTo>
                <a:cubicBezTo>
                  <a:pt x="5033310" y="3441281"/>
                  <a:pt x="4881239" y="3410790"/>
                  <a:pt x="4685122" y="3423403"/>
                </a:cubicBezTo>
                <a:cubicBezTo>
                  <a:pt x="4489005" y="3436016"/>
                  <a:pt x="4166716" y="3454421"/>
                  <a:pt x="4015819" y="3423403"/>
                </a:cubicBezTo>
                <a:cubicBezTo>
                  <a:pt x="3864922" y="3392385"/>
                  <a:pt x="3518779" y="3396316"/>
                  <a:pt x="3132339" y="3423403"/>
                </a:cubicBezTo>
                <a:cubicBezTo>
                  <a:pt x="2745899" y="3450490"/>
                  <a:pt x="2706369" y="3433687"/>
                  <a:pt x="2463036" y="3423403"/>
                </a:cubicBezTo>
                <a:cubicBezTo>
                  <a:pt x="2219703" y="3413119"/>
                  <a:pt x="2094414" y="3407524"/>
                  <a:pt x="1900821" y="3423403"/>
                </a:cubicBezTo>
                <a:cubicBezTo>
                  <a:pt x="1707228" y="3439282"/>
                  <a:pt x="1579523" y="3423050"/>
                  <a:pt x="1338606" y="3423403"/>
                </a:cubicBezTo>
                <a:cubicBezTo>
                  <a:pt x="1097689" y="3423756"/>
                  <a:pt x="1152977" y="3414190"/>
                  <a:pt x="990569" y="3423403"/>
                </a:cubicBezTo>
                <a:cubicBezTo>
                  <a:pt x="828161" y="3432616"/>
                  <a:pt x="492926" y="3407731"/>
                  <a:pt x="0" y="3423403"/>
                </a:cubicBezTo>
                <a:cubicBezTo>
                  <a:pt x="19256" y="3218217"/>
                  <a:pt x="8968" y="2971947"/>
                  <a:pt x="0" y="2841424"/>
                </a:cubicBezTo>
                <a:cubicBezTo>
                  <a:pt x="-8968" y="2710901"/>
                  <a:pt x="-21762" y="2450390"/>
                  <a:pt x="0" y="2225212"/>
                </a:cubicBezTo>
                <a:cubicBezTo>
                  <a:pt x="21762" y="2000034"/>
                  <a:pt x="31468" y="1792824"/>
                  <a:pt x="0" y="1540531"/>
                </a:cubicBezTo>
                <a:cubicBezTo>
                  <a:pt x="-31468" y="1288238"/>
                  <a:pt x="-13210" y="1166645"/>
                  <a:pt x="0" y="855851"/>
                </a:cubicBezTo>
                <a:cubicBezTo>
                  <a:pt x="13210" y="545057"/>
                  <a:pt x="4547" y="195504"/>
                  <a:pt x="0" y="0"/>
                </a:cubicBezTo>
                <a:close/>
              </a:path>
              <a:path w="10708850" h="3423403" stroke="0" extrusionOk="0">
                <a:moveTo>
                  <a:pt x="0" y="0"/>
                </a:moveTo>
                <a:cubicBezTo>
                  <a:pt x="219625" y="-31729"/>
                  <a:pt x="387581" y="-7751"/>
                  <a:pt x="669303" y="0"/>
                </a:cubicBezTo>
                <a:cubicBezTo>
                  <a:pt x="951025" y="7751"/>
                  <a:pt x="1063015" y="-18854"/>
                  <a:pt x="1231518" y="0"/>
                </a:cubicBezTo>
                <a:cubicBezTo>
                  <a:pt x="1400021" y="18854"/>
                  <a:pt x="1582661" y="8393"/>
                  <a:pt x="1686644" y="0"/>
                </a:cubicBezTo>
                <a:cubicBezTo>
                  <a:pt x="1790627" y="-8393"/>
                  <a:pt x="2085590" y="-28767"/>
                  <a:pt x="2355947" y="0"/>
                </a:cubicBezTo>
                <a:cubicBezTo>
                  <a:pt x="2626304" y="28767"/>
                  <a:pt x="2723471" y="14998"/>
                  <a:pt x="2918162" y="0"/>
                </a:cubicBezTo>
                <a:cubicBezTo>
                  <a:pt x="3112853" y="-14998"/>
                  <a:pt x="3289984" y="25562"/>
                  <a:pt x="3587465" y="0"/>
                </a:cubicBezTo>
                <a:cubicBezTo>
                  <a:pt x="3884946" y="-25562"/>
                  <a:pt x="3919445" y="24036"/>
                  <a:pt x="4149679" y="0"/>
                </a:cubicBezTo>
                <a:cubicBezTo>
                  <a:pt x="4379913" y="-24036"/>
                  <a:pt x="4804717" y="19186"/>
                  <a:pt x="5033160" y="0"/>
                </a:cubicBezTo>
                <a:cubicBezTo>
                  <a:pt x="5261603" y="-19186"/>
                  <a:pt x="5425550" y="-15099"/>
                  <a:pt x="5702463" y="0"/>
                </a:cubicBezTo>
                <a:cubicBezTo>
                  <a:pt x="5979376" y="15099"/>
                  <a:pt x="5900642" y="-17399"/>
                  <a:pt x="6050500" y="0"/>
                </a:cubicBezTo>
                <a:cubicBezTo>
                  <a:pt x="6200358" y="17399"/>
                  <a:pt x="6556237" y="1028"/>
                  <a:pt x="6719803" y="0"/>
                </a:cubicBezTo>
                <a:cubicBezTo>
                  <a:pt x="6883369" y="-1028"/>
                  <a:pt x="7223645" y="10973"/>
                  <a:pt x="7603284" y="0"/>
                </a:cubicBezTo>
                <a:cubicBezTo>
                  <a:pt x="7982923" y="-10973"/>
                  <a:pt x="8084792" y="20331"/>
                  <a:pt x="8272587" y="0"/>
                </a:cubicBezTo>
                <a:cubicBezTo>
                  <a:pt x="8460382" y="-20331"/>
                  <a:pt x="8627693" y="16311"/>
                  <a:pt x="8727713" y="0"/>
                </a:cubicBezTo>
                <a:cubicBezTo>
                  <a:pt x="8827733" y="-16311"/>
                  <a:pt x="9328450" y="12002"/>
                  <a:pt x="9504104" y="0"/>
                </a:cubicBezTo>
                <a:cubicBezTo>
                  <a:pt x="9679758" y="-12002"/>
                  <a:pt x="9775510" y="8373"/>
                  <a:pt x="9852142" y="0"/>
                </a:cubicBezTo>
                <a:cubicBezTo>
                  <a:pt x="9928774" y="-8373"/>
                  <a:pt x="10495432" y="-37563"/>
                  <a:pt x="10708850" y="0"/>
                </a:cubicBezTo>
                <a:cubicBezTo>
                  <a:pt x="10703702" y="166994"/>
                  <a:pt x="10718307" y="351778"/>
                  <a:pt x="10708850" y="581979"/>
                </a:cubicBezTo>
                <a:cubicBezTo>
                  <a:pt x="10699393" y="812180"/>
                  <a:pt x="10706549" y="985539"/>
                  <a:pt x="10708850" y="1335127"/>
                </a:cubicBezTo>
                <a:cubicBezTo>
                  <a:pt x="10711151" y="1684715"/>
                  <a:pt x="10720378" y="1777732"/>
                  <a:pt x="10708850" y="1985574"/>
                </a:cubicBezTo>
                <a:cubicBezTo>
                  <a:pt x="10697322" y="2193416"/>
                  <a:pt x="10721239" y="2423477"/>
                  <a:pt x="10708850" y="2670254"/>
                </a:cubicBezTo>
                <a:cubicBezTo>
                  <a:pt x="10696461" y="2917031"/>
                  <a:pt x="10699060" y="3121487"/>
                  <a:pt x="10708850" y="3423403"/>
                </a:cubicBezTo>
                <a:cubicBezTo>
                  <a:pt x="10275926" y="3417207"/>
                  <a:pt x="10248621" y="3385853"/>
                  <a:pt x="9825370" y="3423403"/>
                </a:cubicBezTo>
                <a:cubicBezTo>
                  <a:pt x="9402119" y="3460953"/>
                  <a:pt x="9278681" y="3404269"/>
                  <a:pt x="8941890" y="3423403"/>
                </a:cubicBezTo>
                <a:cubicBezTo>
                  <a:pt x="8605099" y="3442537"/>
                  <a:pt x="8383086" y="3451621"/>
                  <a:pt x="8165498" y="3423403"/>
                </a:cubicBezTo>
                <a:cubicBezTo>
                  <a:pt x="7947910" y="3395185"/>
                  <a:pt x="7636876" y="3434725"/>
                  <a:pt x="7496195" y="3423403"/>
                </a:cubicBezTo>
                <a:cubicBezTo>
                  <a:pt x="7355514" y="3412081"/>
                  <a:pt x="7116051" y="3408992"/>
                  <a:pt x="6826892" y="3423403"/>
                </a:cubicBezTo>
                <a:cubicBezTo>
                  <a:pt x="6537733" y="3437814"/>
                  <a:pt x="6131721" y="3462715"/>
                  <a:pt x="5943412" y="3423403"/>
                </a:cubicBezTo>
                <a:cubicBezTo>
                  <a:pt x="5755103" y="3384091"/>
                  <a:pt x="5621487" y="3411461"/>
                  <a:pt x="5381197" y="3423403"/>
                </a:cubicBezTo>
                <a:cubicBezTo>
                  <a:pt x="5140908" y="3435345"/>
                  <a:pt x="5099070" y="3419263"/>
                  <a:pt x="4926071" y="3423403"/>
                </a:cubicBezTo>
                <a:cubicBezTo>
                  <a:pt x="4753072" y="3427543"/>
                  <a:pt x="4625136" y="3412778"/>
                  <a:pt x="4470945" y="3423403"/>
                </a:cubicBezTo>
                <a:cubicBezTo>
                  <a:pt x="4316754" y="3434028"/>
                  <a:pt x="4025107" y="3435411"/>
                  <a:pt x="3908730" y="3423403"/>
                </a:cubicBezTo>
                <a:cubicBezTo>
                  <a:pt x="3792354" y="3411395"/>
                  <a:pt x="3339439" y="3401583"/>
                  <a:pt x="3132339" y="3423403"/>
                </a:cubicBezTo>
                <a:cubicBezTo>
                  <a:pt x="2925239" y="3445223"/>
                  <a:pt x="2603521" y="3456295"/>
                  <a:pt x="2355947" y="3423403"/>
                </a:cubicBezTo>
                <a:cubicBezTo>
                  <a:pt x="2108373" y="3390511"/>
                  <a:pt x="1762650" y="3422048"/>
                  <a:pt x="1579555" y="3423403"/>
                </a:cubicBezTo>
                <a:cubicBezTo>
                  <a:pt x="1396460" y="3424758"/>
                  <a:pt x="1190996" y="3418873"/>
                  <a:pt x="1017341" y="3423403"/>
                </a:cubicBezTo>
                <a:cubicBezTo>
                  <a:pt x="843686" y="3427933"/>
                  <a:pt x="307880" y="3440272"/>
                  <a:pt x="0" y="3423403"/>
                </a:cubicBezTo>
                <a:cubicBezTo>
                  <a:pt x="-5221" y="3209175"/>
                  <a:pt x="-24439" y="3123680"/>
                  <a:pt x="0" y="2841424"/>
                </a:cubicBezTo>
                <a:cubicBezTo>
                  <a:pt x="24439" y="2559168"/>
                  <a:pt x="-25591" y="2273880"/>
                  <a:pt x="0" y="2122510"/>
                </a:cubicBezTo>
                <a:cubicBezTo>
                  <a:pt x="25591" y="1971140"/>
                  <a:pt x="-20344" y="1795703"/>
                  <a:pt x="0" y="1472063"/>
                </a:cubicBezTo>
                <a:cubicBezTo>
                  <a:pt x="20344" y="1148423"/>
                  <a:pt x="-29330" y="1086400"/>
                  <a:pt x="0" y="821617"/>
                </a:cubicBezTo>
                <a:cubicBezTo>
                  <a:pt x="29330" y="556834"/>
                  <a:pt x="27982" y="246817"/>
                  <a:pt x="0" y="0"/>
                </a:cubicBezTo>
                <a:close/>
              </a:path>
            </a:pathLst>
          </a:custGeom>
          <a:ln>
            <a:extLst>
              <a:ext uri="{C807C97D-BFC1-408E-A445-0C87EB9F89A2}">
                <ask:lineSketchStyleProps xmlns:ask="http://schemas.microsoft.com/office/drawing/2018/sketchyshapes" sd="601697651">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a:normAutofit/>
          </a:bodyPr>
          <a:lstStyle/>
          <a:p>
            <a:pPr marL="457200" indent="-457200">
              <a:buFont typeface="+mj-lt"/>
              <a:buAutoNum type="arabicPeriod"/>
            </a:pPr>
            <a:endParaRPr lang="en-US"/>
          </a:p>
          <a:p>
            <a:pPr marL="457200" indent="-457200">
              <a:buFont typeface="+mj-lt"/>
              <a:buAutoNum type="arabicPeriod"/>
            </a:pPr>
            <a:r>
              <a:rPr lang="en-US" sz="4000"/>
              <a:t>Provide training (effective strategies and collaboration);</a:t>
            </a:r>
          </a:p>
          <a:p>
            <a:pPr marL="457200" indent="-457200">
              <a:buFont typeface="+mj-lt"/>
              <a:buAutoNum type="arabicPeriod"/>
            </a:pPr>
            <a:r>
              <a:rPr lang="en-US" sz="4000"/>
              <a:t>Provide planning time per MOU;</a:t>
            </a:r>
          </a:p>
          <a:p>
            <a:pPr marL="0" indent="0">
              <a:buNone/>
            </a:pPr>
            <a:endParaRPr lang="en-US" sz="4000"/>
          </a:p>
          <a:p>
            <a:pPr marL="457200" indent="-457200" algn="ctr">
              <a:buFont typeface="+mj-lt"/>
              <a:buAutoNum type="arabicPeriod"/>
            </a:pPr>
            <a:endParaRPr lang="en-US" sz="4000"/>
          </a:p>
          <a:p>
            <a:endParaRPr lang="en-US"/>
          </a:p>
        </p:txBody>
      </p:sp>
      <p:sp>
        <p:nvSpPr>
          <p:cNvPr id="4" name="TextBox 3">
            <a:extLst>
              <a:ext uri="{FF2B5EF4-FFF2-40B4-BE49-F238E27FC236}">
                <a16:creationId xmlns:a16="http://schemas.microsoft.com/office/drawing/2014/main" id="{372AD360-9989-6006-DC5C-AF69868EBE59}"/>
              </a:ext>
            </a:extLst>
          </p:cNvPr>
          <p:cNvSpPr txBox="1"/>
          <p:nvPr/>
        </p:nvSpPr>
        <p:spPr>
          <a:xfrm>
            <a:off x="344129" y="319548"/>
            <a:ext cx="309014" cy="3771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Z</a:t>
            </a:r>
          </a:p>
        </p:txBody>
      </p:sp>
    </p:spTree>
    <p:extLst>
      <p:ext uri="{BB962C8B-B14F-4D97-AF65-F5344CB8AC3E}">
        <p14:creationId xmlns:p14="http://schemas.microsoft.com/office/powerpoint/2010/main" val="2027342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00708-50C5-72A0-DC86-DD36F1586AA5}"/>
              </a:ext>
            </a:extLst>
          </p:cNvPr>
          <p:cNvSpPr>
            <a:spLocks noGrp="1"/>
          </p:cNvSpPr>
          <p:nvPr>
            <p:ph type="title"/>
          </p:nvPr>
        </p:nvSpPr>
        <p:spPr>
          <a:xfrm>
            <a:off x="1604442" y="171945"/>
            <a:ext cx="9582912" cy="1243584"/>
          </a:xfrm>
        </p:spPr>
        <p:txBody>
          <a:bodyPr>
            <a:normAutofit/>
          </a:bodyPr>
          <a:lstStyle/>
          <a:p>
            <a:pPr algn="ctr"/>
            <a:r>
              <a:rPr lang="en-US" sz="4400"/>
              <a:t>Role of gen education teacher</a:t>
            </a:r>
          </a:p>
        </p:txBody>
      </p:sp>
      <p:sp>
        <p:nvSpPr>
          <p:cNvPr id="3" name="Content Placeholder 2">
            <a:extLst>
              <a:ext uri="{FF2B5EF4-FFF2-40B4-BE49-F238E27FC236}">
                <a16:creationId xmlns:a16="http://schemas.microsoft.com/office/drawing/2014/main" id="{97EE9863-738D-ED88-59D9-8BF9466A5D15}"/>
              </a:ext>
            </a:extLst>
          </p:cNvPr>
          <p:cNvSpPr>
            <a:spLocks noGrp="1"/>
          </p:cNvSpPr>
          <p:nvPr>
            <p:ph idx="1"/>
          </p:nvPr>
        </p:nvSpPr>
        <p:spPr>
          <a:xfrm>
            <a:off x="1463038" y="1905000"/>
            <a:ext cx="9582912" cy="4404360"/>
          </a:xfrm>
        </p:spPr>
        <p:txBody>
          <a:bodyPr vert="horz" lIns="45720" tIns="45720" rIns="45720" bIns="45720" rtlCol="0" anchor="t">
            <a:normAutofit/>
          </a:bodyPr>
          <a:lstStyle/>
          <a:p>
            <a:pPr>
              <a:buFont typeface="Wingdings" panose="020B0602020104020603" pitchFamily="34" charset="0"/>
              <a:buChar char="ü"/>
            </a:pPr>
            <a:r>
              <a:rPr lang="en-US"/>
              <a:t>Takes the lead in developing instruction</a:t>
            </a:r>
          </a:p>
          <a:p>
            <a:pPr>
              <a:buFont typeface="Wingdings" panose="020B0602020104020603" pitchFamily="34" charset="0"/>
              <a:buChar char="ü"/>
            </a:pPr>
            <a:r>
              <a:rPr lang="en-US"/>
              <a:t>Plans and delivers daily lessons</a:t>
            </a:r>
          </a:p>
          <a:p>
            <a:pPr>
              <a:buFont typeface="Wingdings" panose="020B0602020104020603" pitchFamily="34" charset="0"/>
              <a:buChar char="ü"/>
            </a:pPr>
            <a:r>
              <a:rPr lang="en-US"/>
              <a:t>Responsible for common district assessments (formative and summative)</a:t>
            </a:r>
          </a:p>
          <a:p>
            <a:pPr>
              <a:buFont typeface="Wingdings" panose="020B0602020104020603" pitchFamily="34" charset="0"/>
              <a:buChar char="ü"/>
            </a:pPr>
            <a:r>
              <a:rPr lang="en-US"/>
              <a:t>Inputs attendance and grades</a:t>
            </a:r>
          </a:p>
          <a:p>
            <a:pPr>
              <a:buFont typeface="Wingdings" panose="020B0602020104020603" pitchFamily="34" charset="0"/>
              <a:buChar char="ü"/>
            </a:pPr>
            <a:r>
              <a:rPr lang="en-US"/>
              <a:t>Collaborates/consults with resource teacher re: individual student needs</a:t>
            </a:r>
          </a:p>
          <a:p>
            <a:pPr>
              <a:buFont typeface="Wingdings" panose="020B0602020104020603" pitchFamily="34" charset="0"/>
              <a:buChar char="ü"/>
            </a:pPr>
            <a:r>
              <a:rPr lang="en-US"/>
              <a:t>Communicates with parents</a:t>
            </a:r>
          </a:p>
          <a:p>
            <a:pPr>
              <a:buFont typeface="Wingdings" panose="020B0602020104020603" pitchFamily="34" charset="0"/>
              <a:buChar char="ü"/>
            </a:pPr>
            <a:r>
              <a:rPr lang="en-US"/>
              <a:t>Participates in content PLCs</a:t>
            </a:r>
          </a:p>
          <a:p>
            <a:pPr>
              <a:buFont typeface="Wingdings" panose="020B0602020104020603" pitchFamily="34" charset="0"/>
              <a:buChar char="ü"/>
            </a:pPr>
            <a:endParaRPr lang="en-US"/>
          </a:p>
        </p:txBody>
      </p:sp>
      <p:sp>
        <p:nvSpPr>
          <p:cNvPr id="5" name="Rectangle 4">
            <a:extLst>
              <a:ext uri="{FF2B5EF4-FFF2-40B4-BE49-F238E27FC236}">
                <a16:creationId xmlns:a16="http://schemas.microsoft.com/office/drawing/2014/main" id="{66905649-EA43-4891-0D78-3B4DA03AF3E0}"/>
              </a:ext>
            </a:extLst>
          </p:cNvPr>
          <p:cNvSpPr/>
          <p:nvPr/>
        </p:nvSpPr>
        <p:spPr>
          <a:xfrm>
            <a:off x="541866" y="643467"/>
            <a:ext cx="730753" cy="478323"/>
          </a:xfrm>
          <a:prstGeom prst="rect">
            <a:avLst/>
          </a:prstGeom>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en-US"/>
              <a:t>A</a:t>
            </a:r>
          </a:p>
        </p:txBody>
      </p:sp>
    </p:spTree>
    <p:extLst>
      <p:ext uri="{BB962C8B-B14F-4D97-AF65-F5344CB8AC3E}">
        <p14:creationId xmlns:p14="http://schemas.microsoft.com/office/powerpoint/2010/main" val="2179858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00708-50C5-72A0-DC86-DD36F1586AA5}"/>
              </a:ext>
            </a:extLst>
          </p:cNvPr>
          <p:cNvSpPr>
            <a:spLocks noGrp="1"/>
          </p:cNvSpPr>
          <p:nvPr>
            <p:ph type="title"/>
          </p:nvPr>
        </p:nvSpPr>
        <p:spPr>
          <a:xfrm>
            <a:off x="1444751" y="548640"/>
            <a:ext cx="8805672" cy="987552"/>
          </a:xfrm>
        </p:spPr>
        <p:txBody>
          <a:bodyPr>
            <a:normAutofit/>
          </a:bodyPr>
          <a:lstStyle/>
          <a:p>
            <a:pPr algn="ctr"/>
            <a:r>
              <a:rPr lang="en-US" sz="4000"/>
              <a:t>Role of special education teacher</a:t>
            </a:r>
          </a:p>
        </p:txBody>
      </p:sp>
      <p:sp>
        <p:nvSpPr>
          <p:cNvPr id="3" name="Content Placeholder 2">
            <a:extLst>
              <a:ext uri="{FF2B5EF4-FFF2-40B4-BE49-F238E27FC236}">
                <a16:creationId xmlns:a16="http://schemas.microsoft.com/office/drawing/2014/main" id="{97EE9863-738D-ED88-59D9-8BF9466A5D15}"/>
              </a:ext>
            </a:extLst>
          </p:cNvPr>
          <p:cNvSpPr>
            <a:spLocks noGrp="1"/>
          </p:cNvSpPr>
          <p:nvPr>
            <p:ph idx="1"/>
          </p:nvPr>
        </p:nvSpPr>
        <p:spPr>
          <a:xfrm>
            <a:off x="1444751" y="1984248"/>
            <a:ext cx="7597648" cy="4325112"/>
          </a:xfrm>
        </p:spPr>
        <p:txBody>
          <a:bodyPr vert="horz" lIns="45720" tIns="45720" rIns="45720" bIns="45720" rtlCol="0" anchor="t">
            <a:normAutofit/>
          </a:bodyPr>
          <a:lstStyle/>
          <a:p>
            <a:pPr>
              <a:buFont typeface="Wingdings" panose="020B0602020104020603" pitchFamily="34" charset="0"/>
              <a:buChar char="ü"/>
            </a:pPr>
            <a:r>
              <a:rPr lang="en-US"/>
              <a:t>Provides bell-to-bell support </a:t>
            </a:r>
          </a:p>
          <a:p>
            <a:pPr>
              <a:buFont typeface="Wingdings" panose="020B0602020104020603" pitchFamily="34" charset="0"/>
              <a:buChar char="ü"/>
            </a:pPr>
            <a:r>
              <a:rPr lang="en-US"/>
              <a:t>Implements IEPs (accommodations, modifications, IEP goals)</a:t>
            </a:r>
          </a:p>
          <a:p>
            <a:pPr>
              <a:buFont typeface="Wingdings" panose="020B0602020104020603" pitchFamily="34" charset="0"/>
              <a:buChar char="ü"/>
            </a:pPr>
            <a:r>
              <a:rPr lang="en-US"/>
              <a:t>Leads small groups for re-teaching/reinforcement</a:t>
            </a:r>
          </a:p>
          <a:p>
            <a:pPr>
              <a:buFont typeface="Wingdings" panose="020B0602020104020603" pitchFamily="34" charset="0"/>
              <a:buChar char="ü"/>
            </a:pPr>
            <a:r>
              <a:rPr lang="en-US"/>
              <a:t>Collaborates/consults with general education teachers</a:t>
            </a:r>
          </a:p>
          <a:p>
            <a:pPr>
              <a:buFont typeface="Wingdings,Sans-Serif" panose="020B0602020104020603" pitchFamily="34" charset="0"/>
              <a:buChar char="ü"/>
            </a:pPr>
            <a:r>
              <a:rPr lang="en-US">
                <a:ea typeface="+mn-lt"/>
                <a:cs typeface="+mn-lt"/>
              </a:rPr>
              <a:t>Communicates with parents</a:t>
            </a:r>
          </a:p>
          <a:p>
            <a:pPr>
              <a:buFont typeface="Wingdings,Sans-Serif" panose="020B0602020104020603" pitchFamily="34" charset="0"/>
              <a:buChar char="ü"/>
            </a:pPr>
            <a:r>
              <a:rPr lang="en-US">
                <a:ea typeface="+mn-lt"/>
                <a:cs typeface="+mn-lt"/>
              </a:rPr>
              <a:t>Participates in content PLCs</a:t>
            </a:r>
            <a:endParaRPr lang="en-US"/>
          </a:p>
          <a:p>
            <a:pPr>
              <a:buFont typeface="Wingdings,Sans-Serif" panose="020B0602020104020603" pitchFamily="34" charset="0"/>
              <a:buChar char="ü"/>
            </a:pPr>
            <a:r>
              <a:rPr lang="en-US"/>
              <a:t>Collaborates in monitoring academic performance (grading)</a:t>
            </a:r>
          </a:p>
          <a:p>
            <a:pPr>
              <a:buFont typeface="Wingdings,Sans-Serif" panose="020B0602020104020603" pitchFamily="34" charset="0"/>
              <a:buChar char="ü"/>
            </a:pPr>
            <a:r>
              <a:rPr lang="en-US"/>
              <a:t>Supports engagement, anticipates and addresses behavior needs</a:t>
            </a:r>
          </a:p>
          <a:p>
            <a:pPr>
              <a:buFont typeface="Wingdings,Sans-Serif" panose="020B0602020104020603" pitchFamily="34" charset="0"/>
              <a:buChar char="ü"/>
            </a:pPr>
            <a:r>
              <a:rPr lang="en-US"/>
              <a:t>IEP Progress Reports and other special education responsibilities</a:t>
            </a:r>
          </a:p>
          <a:p>
            <a:pPr>
              <a:buFont typeface="Wingdings,Sans-Serif" panose="020B0602020104020603" pitchFamily="34" charset="0"/>
              <a:buChar char="ü"/>
            </a:pPr>
            <a:endParaRPr lang="en-US"/>
          </a:p>
          <a:p>
            <a:pPr>
              <a:buFont typeface="Wingdings" panose="020B0602020104020603" pitchFamily="34" charset="0"/>
              <a:buChar char="ü"/>
            </a:pPr>
            <a:endParaRPr lang="en-US"/>
          </a:p>
        </p:txBody>
      </p:sp>
      <p:sp>
        <p:nvSpPr>
          <p:cNvPr id="4" name="TextBox 3">
            <a:extLst>
              <a:ext uri="{FF2B5EF4-FFF2-40B4-BE49-F238E27FC236}">
                <a16:creationId xmlns:a16="http://schemas.microsoft.com/office/drawing/2014/main" id="{BEAABCC6-F6C4-F92A-214E-B3413A88E856}"/>
              </a:ext>
            </a:extLst>
          </p:cNvPr>
          <p:cNvSpPr txBox="1"/>
          <p:nvPr/>
        </p:nvSpPr>
        <p:spPr>
          <a:xfrm>
            <a:off x="417324" y="912614"/>
            <a:ext cx="8175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A</a:t>
            </a:r>
          </a:p>
        </p:txBody>
      </p:sp>
    </p:spTree>
    <p:extLst>
      <p:ext uri="{BB962C8B-B14F-4D97-AF65-F5344CB8AC3E}">
        <p14:creationId xmlns:p14="http://schemas.microsoft.com/office/powerpoint/2010/main" val="530181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9871-46CA-409F-B8AE-597390A1A253}"/>
              </a:ext>
            </a:extLst>
          </p:cNvPr>
          <p:cNvSpPr>
            <a:spLocks noGrp="1"/>
          </p:cNvSpPr>
          <p:nvPr>
            <p:ph type="title"/>
          </p:nvPr>
        </p:nvSpPr>
        <p:spPr>
          <a:xfrm>
            <a:off x="1451579" y="1033273"/>
            <a:ext cx="9603275" cy="786384"/>
          </a:xfrm>
        </p:spPr>
        <p:txBody>
          <a:bodyPr>
            <a:normAutofit/>
          </a:bodyPr>
          <a:lstStyle/>
          <a:p>
            <a:pPr algn="ctr"/>
            <a:r>
              <a:rPr lang="en-US" sz="4000">
                <a:latin typeface="+mn-lt"/>
              </a:rPr>
              <a:t>Roles</a:t>
            </a:r>
          </a:p>
        </p:txBody>
      </p:sp>
      <p:sp>
        <p:nvSpPr>
          <p:cNvPr id="3" name="Content Placeholder 2">
            <a:extLst>
              <a:ext uri="{FF2B5EF4-FFF2-40B4-BE49-F238E27FC236}">
                <a16:creationId xmlns:a16="http://schemas.microsoft.com/office/drawing/2014/main" id="{36A88DCA-9815-501A-7560-FEC85B518296}"/>
              </a:ext>
            </a:extLst>
          </p:cNvPr>
          <p:cNvSpPr>
            <a:spLocks noGrp="1"/>
          </p:cNvSpPr>
          <p:nvPr>
            <p:ph idx="1"/>
          </p:nvPr>
        </p:nvSpPr>
        <p:spPr/>
        <p:txBody>
          <a:bodyPr>
            <a:normAutofit/>
          </a:bodyPr>
          <a:lstStyle/>
          <a:p>
            <a:pPr algn="l" rtl="0" fontAlgn="base">
              <a:buFont typeface="Arial" panose="020B0604020202020204" pitchFamily="34" charset="0"/>
              <a:buChar char="•"/>
            </a:pPr>
            <a:r>
              <a:rPr lang="en-US" sz="3200" b="0" i="0">
                <a:solidFill>
                  <a:srgbClr val="000000"/>
                </a:solidFill>
                <a:effectLst/>
              </a:rPr>
              <a:t>Please review your role (gen. ed. or special ed. teacher);</a:t>
            </a:r>
          </a:p>
          <a:p>
            <a:pPr algn="l" rtl="0" fontAlgn="base">
              <a:buFont typeface="Arial" panose="020B0604020202020204" pitchFamily="34" charset="0"/>
              <a:buChar char="•"/>
            </a:pPr>
            <a:r>
              <a:rPr lang="en-US" sz="3200">
                <a:solidFill>
                  <a:srgbClr val="000000"/>
                </a:solidFill>
              </a:rPr>
              <a:t>Discuss with your co-teacher key responsibilities that fall under each bullet point;</a:t>
            </a:r>
          </a:p>
          <a:p>
            <a:pPr algn="l" rtl="0" fontAlgn="base">
              <a:buFont typeface="Arial" panose="020B0604020202020204" pitchFamily="34" charset="0"/>
              <a:buChar char="•"/>
            </a:pPr>
            <a:r>
              <a:rPr lang="en-US" sz="3200">
                <a:solidFill>
                  <a:srgbClr val="000000"/>
                </a:solidFill>
              </a:rPr>
              <a:t>Share how you can assist your co-teacher with duties that fall under their role (example: parent communication);</a:t>
            </a:r>
            <a:endParaRPr lang="en-US" sz="2800"/>
          </a:p>
        </p:txBody>
      </p:sp>
      <p:sp>
        <p:nvSpPr>
          <p:cNvPr id="5" name="TextBox 4">
            <a:extLst>
              <a:ext uri="{FF2B5EF4-FFF2-40B4-BE49-F238E27FC236}">
                <a16:creationId xmlns:a16="http://schemas.microsoft.com/office/drawing/2014/main" id="{DAFDFF58-8909-EAE2-C496-01727BDE6028}"/>
              </a:ext>
            </a:extLst>
          </p:cNvPr>
          <p:cNvSpPr txBox="1"/>
          <p:nvPr/>
        </p:nvSpPr>
        <p:spPr>
          <a:xfrm>
            <a:off x="349591" y="737692"/>
            <a:ext cx="8540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Z</a:t>
            </a:r>
          </a:p>
        </p:txBody>
      </p:sp>
      <p:pic>
        <p:nvPicPr>
          <p:cNvPr id="4" name="Picture 3">
            <a:extLst>
              <a:ext uri="{FF2B5EF4-FFF2-40B4-BE49-F238E27FC236}">
                <a16:creationId xmlns:a16="http://schemas.microsoft.com/office/drawing/2014/main" id="{31643828-F4CD-C5A6-E42A-ED23D8FCFD9F}"/>
              </a:ext>
            </a:extLst>
          </p:cNvPr>
          <p:cNvPicPr>
            <a:picLocks noChangeAspect="1"/>
          </p:cNvPicPr>
          <p:nvPr/>
        </p:nvPicPr>
        <p:blipFill>
          <a:blip r:embed="rId2"/>
          <a:stretch>
            <a:fillRect/>
          </a:stretch>
        </p:blipFill>
        <p:spPr>
          <a:xfrm>
            <a:off x="4939597" y="4878722"/>
            <a:ext cx="1729082" cy="1729082"/>
          </a:xfrm>
          <a:prstGeom prst="rect">
            <a:avLst/>
          </a:prstGeom>
        </p:spPr>
      </p:pic>
    </p:spTree>
    <p:extLst>
      <p:ext uri="{BB962C8B-B14F-4D97-AF65-F5344CB8AC3E}">
        <p14:creationId xmlns:p14="http://schemas.microsoft.com/office/powerpoint/2010/main" val="1616932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99E74-C02B-BD78-84E6-92579304ACDE}"/>
              </a:ext>
            </a:extLst>
          </p:cNvPr>
          <p:cNvSpPr>
            <a:spLocks noGrp="1"/>
          </p:cNvSpPr>
          <p:nvPr>
            <p:ph type="title"/>
          </p:nvPr>
        </p:nvSpPr>
        <p:spPr/>
        <p:txBody>
          <a:bodyPr/>
          <a:lstStyle/>
          <a:p>
            <a:pPr algn="ctr"/>
            <a:r>
              <a:rPr lang="en-US"/>
              <a:t>Attendance</a:t>
            </a:r>
          </a:p>
        </p:txBody>
      </p:sp>
      <p:sp>
        <p:nvSpPr>
          <p:cNvPr id="3" name="Content Placeholder 2">
            <a:extLst>
              <a:ext uri="{FF2B5EF4-FFF2-40B4-BE49-F238E27FC236}">
                <a16:creationId xmlns:a16="http://schemas.microsoft.com/office/drawing/2014/main" id="{4C8E24B1-4ADE-24A4-430A-AF60C7BE503F}"/>
              </a:ext>
            </a:extLst>
          </p:cNvPr>
          <p:cNvSpPr>
            <a:spLocks noGrp="1"/>
          </p:cNvSpPr>
          <p:nvPr>
            <p:ph idx="1"/>
          </p:nvPr>
        </p:nvSpPr>
        <p:spPr/>
        <p:txBody>
          <a:bodyPr/>
          <a:lstStyle/>
          <a:p>
            <a:r>
              <a:rPr lang="en-US" sz="2800" b="1"/>
              <a:t>Students:  </a:t>
            </a:r>
            <a:r>
              <a:rPr lang="en-US" sz="2800"/>
              <a:t>Who is taking the lead currently on student attendance?</a:t>
            </a:r>
          </a:p>
          <a:p>
            <a:r>
              <a:rPr lang="en-US" sz="2800" b="1"/>
              <a:t>Teachers:  </a:t>
            </a:r>
            <a:r>
              <a:rPr lang="en-US" sz="2800"/>
              <a:t>Both teachers must be present bell to bell for the co-teach model</a:t>
            </a:r>
          </a:p>
          <a:p>
            <a:pPr lvl="1"/>
            <a:r>
              <a:rPr lang="en-US" sz="2800"/>
              <a:t>Avoid pulling students for testing and scheduling IEPs during your co-teach period</a:t>
            </a:r>
          </a:p>
          <a:p>
            <a:pPr lvl="1"/>
            <a:r>
              <a:rPr lang="en-US" sz="2800"/>
              <a:t>Collab in other classes should also not be taking place during your co-teach period</a:t>
            </a:r>
          </a:p>
          <a:p>
            <a:endParaRPr lang="en-US" sz="2800"/>
          </a:p>
          <a:p>
            <a:endParaRPr lang="en-US"/>
          </a:p>
        </p:txBody>
      </p:sp>
      <p:sp>
        <p:nvSpPr>
          <p:cNvPr id="4" name="TextBox 3">
            <a:extLst>
              <a:ext uri="{FF2B5EF4-FFF2-40B4-BE49-F238E27FC236}">
                <a16:creationId xmlns:a16="http://schemas.microsoft.com/office/drawing/2014/main" id="{0A8E7511-9832-5AC1-D616-A53403D12B33}"/>
              </a:ext>
            </a:extLst>
          </p:cNvPr>
          <p:cNvSpPr txBox="1"/>
          <p:nvPr/>
        </p:nvSpPr>
        <p:spPr>
          <a:xfrm>
            <a:off x="493690" y="243267"/>
            <a:ext cx="4793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A</a:t>
            </a:r>
          </a:p>
        </p:txBody>
      </p:sp>
    </p:spTree>
    <p:extLst>
      <p:ext uri="{BB962C8B-B14F-4D97-AF65-F5344CB8AC3E}">
        <p14:creationId xmlns:p14="http://schemas.microsoft.com/office/powerpoint/2010/main" val="1435671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7675C-95D6-3A3D-59BF-8510B0F3C105}"/>
              </a:ext>
            </a:extLst>
          </p:cNvPr>
          <p:cNvSpPr>
            <a:spLocks noGrp="1"/>
          </p:cNvSpPr>
          <p:nvPr>
            <p:ph type="title"/>
          </p:nvPr>
        </p:nvSpPr>
        <p:spPr/>
        <p:txBody>
          <a:bodyPr/>
          <a:lstStyle/>
          <a:p>
            <a:pPr algn="ctr"/>
            <a:r>
              <a:rPr lang="en-US"/>
              <a:t>Grading</a:t>
            </a:r>
          </a:p>
        </p:txBody>
      </p:sp>
      <p:sp>
        <p:nvSpPr>
          <p:cNvPr id="3" name="Content Placeholder 2">
            <a:extLst>
              <a:ext uri="{FF2B5EF4-FFF2-40B4-BE49-F238E27FC236}">
                <a16:creationId xmlns:a16="http://schemas.microsoft.com/office/drawing/2014/main" id="{DEA1AF0A-44DA-355B-24AE-C2335EA19CAD}"/>
              </a:ext>
            </a:extLst>
          </p:cNvPr>
          <p:cNvSpPr>
            <a:spLocks noGrp="1"/>
          </p:cNvSpPr>
          <p:nvPr>
            <p:ph idx="1"/>
          </p:nvPr>
        </p:nvSpPr>
        <p:spPr/>
        <p:txBody>
          <a:bodyPr>
            <a:normAutofit lnSpcReduction="10000"/>
          </a:bodyPr>
          <a:lstStyle/>
          <a:p>
            <a:pPr marL="0" indent="0">
              <a:buNone/>
            </a:pPr>
            <a:r>
              <a:rPr lang="en-US" sz="3600">
                <a:ea typeface="+mn-lt"/>
                <a:cs typeface="+mn-lt"/>
              </a:rPr>
              <a:t> Discuss the current process of grading special education students.</a:t>
            </a:r>
          </a:p>
          <a:p>
            <a:pPr>
              <a:buFont typeface="Courier New" panose="02070309020205020404" pitchFamily="49" charset="0"/>
              <a:buChar char="o"/>
            </a:pPr>
            <a:r>
              <a:rPr lang="en-US" sz="3600">
                <a:ea typeface="+mn-lt"/>
                <a:cs typeface="+mn-lt"/>
              </a:rPr>
              <a:t>Is there a structure in place for analyzing student assessment data and outcomes?</a:t>
            </a:r>
          </a:p>
          <a:p>
            <a:pPr>
              <a:buFont typeface="Courier New" panose="02070309020205020404" pitchFamily="49" charset="0"/>
              <a:buChar char="o"/>
            </a:pPr>
            <a:r>
              <a:rPr lang="en-US" sz="3600">
                <a:ea typeface="+mn-lt"/>
                <a:cs typeface="+mn-lt"/>
              </a:rPr>
              <a:t>What are you doing when the students "don't get the concepts“</a:t>
            </a:r>
          </a:p>
          <a:p>
            <a:pPr>
              <a:buFont typeface="Courier New" panose="02070309020205020404" pitchFamily="49" charset="0"/>
              <a:buChar char="o"/>
            </a:pPr>
            <a:r>
              <a:rPr lang="en-US" sz="3600">
                <a:ea typeface="+mn-lt"/>
                <a:cs typeface="+mn-lt"/>
              </a:rPr>
              <a:t>What is your process, plan, and questions?</a:t>
            </a:r>
            <a:endParaRPr lang="en-US" sz="3600"/>
          </a:p>
        </p:txBody>
      </p:sp>
      <p:sp>
        <p:nvSpPr>
          <p:cNvPr id="4" name="TextBox 3">
            <a:extLst>
              <a:ext uri="{FF2B5EF4-FFF2-40B4-BE49-F238E27FC236}">
                <a16:creationId xmlns:a16="http://schemas.microsoft.com/office/drawing/2014/main" id="{2DD1D365-F8C0-DD60-D5D4-27B4B5607AAF}"/>
              </a:ext>
            </a:extLst>
          </p:cNvPr>
          <p:cNvSpPr txBox="1"/>
          <p:nvPr/>
        </p:nvSpPr>
        <p:spPr>
          <a:xfrm>
            <a:off x="400676" y="243267"/>
            <a:ext cx="51515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A</a:t>
            </a:r>
          </a:p>
        </p:txBody>
      </p:sp>
    </p:spTree>
    <p:extLst>
      <p:ext uri="{BB962C8B-B14F-4D97-AF65-F5344CB8AC3E}">
        <p14:creationId xmlns:p14="http://schemas.microsoft.com/office/powerpoint/2010/main" val="1629712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A7F9A-5CB8-5C52-10EB-F8EA03953C5F}"/>
              </a:ext>
            </a:extLst>
          </p:cNvPr>
          <p:cNvSpPr>
            <a:spLocks noGrp="1"/>
          </p:cNvSpPr>
          <p:nvPr>
            <p:ph type="title"/>
          </p:nvPr>
        </p:nvSpPr>
        <p:spPr/>
        <p:txBody>
          <a:bodyPr/>
          <a:lstStyle/>
          <a:p>
            <a:r>
              <a:rPr lang="en-US"/>
              <a:t>		Parent communication</a:t>
            </a:r>
          </a:p>
        </p:txBody>
      </p:sp>
      <p:sp>
        <p:nvSpPr>
          <p:cNvPr id="3" name="Content Placeholder 2">
            <a:extLst>
              <a:ext uri="{FF2B5EF4-FFF2-40B4-BE49-F238E27FC236}">
                <a16:creationId xmlns:a16="http://schemas.microsoft.com/office/drawing/2014/main" id="{79E4FCBD-3981-B277-4DFE-82C0474973A2}"/>
              </a:ext>
            </a:extLst>
          </p:cNvPr>
          <p:cNvSpPr>
            <a:spLocks noGrp="1"/>
          </p:cNvSpPr>
          <p:nvPr>
            <p:ph idx="1"/>
          </p:nvPr>
        </p:nvSpPr>
        <p:spPr/>
        <p:txBody>
          <a:bodyPr>
            <a:normAutofit lnSpcReduction="10000"/>
          </a:bodyPr>
          <a:lstStyle/>
          <a:p>
            <a:r>
              <a:rPr lang="en-US" sz="3200" b="1">
                <a:ea typeface="+mn-lt"/>
                <a:cs typeface="+mn-lt"/>
              </a:rPr>
              <a:t>Scenario: </a:t>
            </a:r>
            <a:r>
              <a:rPr lang="en-US" sz="3200">
                <a:ea typeface="+mn-lt"/>
                <a:cs typeface="+mn-lt"/>
              </a:rPr>
              <a:t>You received an email from the parent of a general education student participant in your co-teach class and Special Education parent of student participant in your co-teach class. </a:t>
            </a:r>
          </a:p>
          <a:p>
            <a:endParaRPr lang="en-US" sz="3200">
              <a:ea typeface="+mn-lt"/>
              <a:cs typeface="+mn-lt"/>
            </a:endParaRPr>
          </a:p>
          <a:p>
            <a:pPr lvl="1"/>
            <a:r>
              <a:rPr lang="en-US" sz="3200">
                <a:ea typeface="+mn-lt"/>
                <a:cs typeface="+mn-lt"/>
              </a:rPr>
              <a:t>Who answers the email? </a:t>
            </a:r>
          </a:p>
          <a:p>
            <a:pPr lvl="1"/>
            <a:r>
              <a:rPr lang="en-US" sz="3200">
                <a:ea typeface="+mn-lt"/>
                <a:cs typeface="+mn-lt"/>
              </a:rPr>
              <a:t>Do you share it with the other co-teacher? </a:t>
            </a:r>
          </a:p>
          <a:p>
            <a:pPr lvl="1"/>
            <a:r>
              <a:rPr lang="en-US" sz="3200">
                <a:ea typeface="+mn-lt"/>
                <a:cs typeface="+mn-lt"/>
              </a:rPr>
              <a:t>What is your process?</a:t>
            </a:r>
            <a:endParaRPr lang="en-US" sz="3200"/>
          </a:p>
          <a:p>
            <a:endParaRPr lang="en-US" sz="2000"/>
          </a:p>
        </p:txBody>
      </p:sp>
      <p:sp>
        <p:nvSpPr>
          <p:cNvPr id="4" name="Rectangle 3">
            <a:extLst>
              <a:ext uri="{FF2B5EF4-FFF2-40B4-BE49-F238E27FC236}">
                <a16:creationId xmlns:a16="http://schemas.microsoft.com/office/drawing/2014/main" id="{B53C2F18-19D6-0A12-2CD1-7D3CC0A1F89B}"/>
              </a:ext>
            </a:extLst>
          </p:cNvPr>
          <p:cNvSpPr/>
          <p:nvPr/>
        </p:nvSpPr>
        <p:spPr>
          <a:xfrm>
            <a:off x="263951" y="273377"/>
            <a:ext cx="980387" cy="801279"/>
          </a:xfrm>
          <a:prstGeom prst="rect">
            <a:avLst/>
          </a:prstGeom>
          <a:noFill/>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en-US"/>
              <a:t>A</a:t>
            </a:r>
          </a:p>
        </p:txBody>
      </p:sp>
    </p:spTree>
    <p:extLst>
      <p:ext uri="{BB962C8B-B14F-4D97-AF65-F5344CB8AC3E}">
        <p14:creationId xmlns:p14="http://schemas.microsoft.com/office/powerpoint/2010/main" val="302062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9FF41-24F6-D267-C2A0-7D4DE4607B75}"/>
              </a:ext>
            </a:extLst>
          </p:cNvPr>
          <p:cNvSpPr>
            <a:spLocks noGrp="1"/>
          </p:cNvSpPr>
          <p:nvPr>
            <p:ph type="title"/>
          </p:nvPr>
        </p:nvSpPr>
        <p:spPr>
          <a:xfrm>
            <a:off x="141515" y="195943"/>
            <a:ext cx="11800114" cy="1099457"/>
          </a:xfrm>
          <a:solidFill>
            <a:schemeClr val="accent5">
              <a:lumMod val="20000"/>
              <a:lumOff val="80000"/>
            </a:schemeClr>
          </a:solidFill>
        </p:spPr>
        <p:txBody>
          <a:bodyPr>
            <a:normAutofit fontScale="90000"/>
          </a:bodyPr>
          <a:lstStyle/>
          <a:p>
            <a:pPr algn="ctr"/>
            <a:br>
              <a:rPr lang="en-US" dirty="0"/>
            </a:br>
            <a:r>
              <a:rPr lang="en-US" dirty="0"/>
              <a:t>Dear Co-Teaching Teams,</a:t>
            </a:r>
          </a:p>
        </p:txBody>
      </p:sp>
      <p:pic>
        <p:nvPicPr>
          <p:cNvPr id="3" name="Picture 2">
            <a:extLst>
              <a:ext uri="{FF2B5EF4-FFF2-40B4-BE49-F238E27FC236}">
                <a16:creationId xmlns:a16="http://schemas.microsoft.com/office/drawing/2014/main" id="{E12C1442-1976-7721-5D52-6A96719348E1}"/>
              </a:ext>
            </a:extLst>
          </p:cNvPr>
          <p:cNvPicPr>
            <a:picLocks noChangeAspect="1"/>
          </p:cNvPicPr>
          <p:nvPr/>
        </p:nvPicPr>
        <p:blipFill>
          <a:blip r:embed="rId2"/>
          <a:stretch>
            <a:fillRect/>
          </a:stretch>
        </p:blipFill>
        <p:spPr>
          <a:xfrm>
            <a:off x="2846895" y="1432874"/>
            <a:ext cx="6070861" cy="4732256"/>
          </a:xfrm>
          <a:prstGeom prst="rect">
            <a:avLst/>
          </a:prstGeom>
        </p:spPr>
      </p:pic>
    </p:spTree>
    <p:extLst>
      <p:ext uri="{BB962C8B-B14F-4D97-AF65-F5344CB8AC3E}">
        <p14:creationId xmlns:p14="http://schemas.microsoft.com/office/powerpoint/2010/main" val="413330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1F65A-5E6A-866A-CDAC-99573439457F}"/>
              </a:ext>
            </a:extLst>
          </p:cNvPr>
          <p:cNvSpPr>
            <a:spLocks noGrp="1"/>
          </p:cNvSpPr>
          <p:nvPr>
            <p:ph type="title"/>
          </p:nvPr>
        </p:nvSpPr>
        <p:spPr>
          <a:xfrm>
            <a:off x="1449689" y="971742"/>
            <a:ext cx="9603275" cy="847914"/>
          </a:xfrm>
        </p:spPr>
        <p:txBody>
          <a:bodyPr>
            <a:normAutofit/>
          </a:bodyPr>
          <a:lstStyle/>
          <a:p>
            <a:r>
              <a:rPr lang="en-US" sz="4000"/>
              <a:t>Makeup of Classes </a:t>
            </a:r>
          </a:p>
        </p:txBody>
      </p:sp>
      <p:sp>
        <p:nvSpPr>
          <p:cNvPr id="3" name="Content Placeholder 2">
            <a:extLst>
              <a:ext uri="{FF2B5EF4-FFF2-40B4-BE49-F238E27FC236}">
                <a16:creationId xmlns:a16="http://schemas.microsoft.com/office/drawing/2014/main" id="{6738E057-4972-0001-D749-121790CF7FBE}"/>
              </a:ext>
            </a:extLst>
          </p:cNvPr>
          <p:cNvSpPr>
            <a:spLocks noGrp="1"/>
          </p:cNvSpPr>
          <p:nvPr>
            <p:ph idx="1"/>
          </p:nvPr>
        </p:nvSpPr>
        <p:spPr>
          <a:xfrm>
            <a:off x="1449689" y="1819656"/>
            <a:ext cx="9292622" cy="4334256"/>
          </a:xfrm>
        </p:spPr>
        <p:txBody>
          <a:bodyPr>
            <a:normAutofit lnSpcReduction="10000"/>
          </a:bodyPr>
          <a:lstStyle/>
          <a:p>
            <a:pPr algn="l" rtl="0" fontAlgn="base">
              <a:buFont typeface="Wingdings" panose="05000000000000000000" pitchFamily="2" charset="2"/>
              <a:buChar char="ü"/>
            </a:pPr>
            <a:r>
              <a:rPr lang="en-US" sz="2000" b="1" i="1">
                <a:solidFill>
                  <a:srgbClr val="000000"/>
                </a:solidFill>
                <a:effectLst/>
              </a:rPr>
              <a:t>Up to </a:t>
            </a:r>
            <a:r>
              <a:rPr lang="en-US" sz="2000" b="0" i="0">
                <a:solidFill>
                  <a:srgbClr val="000000"/>
                </a:solidFill>
                <a:effectLst/>
              </a:rPr>
              <a:t>50% </a:t>
            </a:r>
            <a:r>
              <a:rPr lang="en-US" sz="2000">
                <a:solidFill>
                  <a:srgbClr val="000000"/>
                </a:solidFill>
              </a:rPr>
              <a:t>students without IEPs, and 50% students with IEPs</a:t>
            </a:r>
          </a:p>
          <a:p>
            <a:pPr fontAlgn="base">
              <a:buFont typeface="Wingdings" panose="05000000000000000000" pitchFamily="2" charset="2"/>
              <a:buChar char="ü"/>
            </a:pPr>
            <a:r>
              <a:rPr lang="en-US" sz="2000" b="0" i="0">
                <a:solidFill>
                  <a:srgbClr val="000000"/>
                </a:solidFill>
                <a:effectLst/>
              </a:rPr>
              <a:t>Make sure it is heterogenous </a:t>
            </a:r>
            <a:r>
              <a:rPr lang="en-US">
                <a:solidFill>
                  <a:srgbClr val="000000"/>
                </a:solidFill>
              </a:rPr>
              <a:t>General</a:t>
            </a:r>
            <a:r>
              <a:rPr lang="en-US" sz="2000" b="0" i="0">
                <a:solidFill>
                  <a:srgbClr val="000000"/>
                </a:solidFill>
                <a:effectLst/>
              </a:rPr>
              <a:t> </a:t>
            </a:r>
            <a:r>
              <a:rPr lang="en-US">
                <a:solidFill>
                  <a:srgbClr val="000000"/>
                </a:solidFill>
              </a:rPr>
              <a:t>Education</a:t>
            </a:r>
            <a:r>
              <a:rPr lang="en-US" sz="2000" b="0" i="0">
                <a:solidFill>
                  <a:srgbClr val="000000"/>
                </a:solidFill>
                <a:effectLst/>
              </a:rPr>
              <a:t> students (not the lowest </a:t>
            </a:r>
            <a:r>
              <a:rPr lang="en-US">
                <a:solidFill>
                  <a:srgbClr val="000000"/>
                </a:solidFill>
              </a:rPr>
              <a:t>Gen Ed</a:t>
            </a:r>
            <a:r>
              <a:rPr lang="en-US" sz="2000" b="0" i="0">
                <a:solidFill>
                  <a:srgbClr val="000000"/>
                </a:solidFill>
                <a:effectLst/>
              </a:rPr>
              <a:t> students)</a:t>
            </a:r>
            <a:r>
              <a:rPr lang="en-US">
                <a:solidFill>
                  <a:srgbClr val="000000"/>
                </a:solidFill>
              </a:rPr>
              <a:t> - </a:t>
            </a:r>
            <a:r>
              <a:rPr lang="en-US" i="1">
                <a:solidFill>
                  <a:srgbClr val="000000"/>
                </a:solidFill>
              </a:rPr>
              <a:t>Shout-out to our TMS team for building heterogenous groups!</a:t>
            </a:r>
            <a:endParaRPr lang="en-US" sz="2000" b="0" i="1">
              <a:solidFill>
                <a:srgbClr val="000000"/>
              </a:solidFill>
              <a:effectLst/>
            </a:endParaRPr>
          </a:p>
          <a:p>
            <a:pPr fontAlgn="base">
              <a:buFont typeface="Wingdings" panose="05000000000000000000" pitchFamily="2" charset="2"/>
              <a:buChar char="ü"/>
            </a:pPr>
            <a:r>
              <a:rPr lang="en-US" sz="2000" b="0" i="0">
                <a:solidFill>
                  <a:srgbClr val="000000"/>
                </a:solidFill>
                <a:effectLst/>
              </a:rPr>
              <a:t>Criteria for selecting SWDs for the co-taught classes</a:t>
            </a:r>
            <a:r>
              <a:rPr lang="en-US">
                <a:solidFill>
                  <a:srgbClr val="000000"/>
                </a:solidFill>
              </a:rPr>
              <a:t> </a:t>
            </a:r>
            <a:endParaRPr lang="en-US" sz="2000" b="0" i="0">
              <a:solidFill>
                <a:srgbClr val="000000"/>
              </a:solidFill>
              <a:effectLst/>
            </a:endParaRPr>
          </a:p>
          <a:p>
            <a:pPr lvl="1" fontAlgn="base">
              <a:buFont typeface="Wingdings" panose="05000000000000000000" pitchFamily="2" charset="2"/>
              <a:buChar char="ü"/>
            </a:pPr>
            <a:r>
              <a:rPr lang="en-US" sz="1600" b="0" i="0">
                <a:solidFill>
                  <a:srgbClr val="000000"/>
                </a:solidFill>
                <a:effectLst/>
              </a:rPr>
              <a:t>Lexile</a:t>
            </a:r>
          </a:p>
          <a:p>
            <a:pPr lvl="1" fontAlgn="base">
              <a:buFont typeface="Wingdings" panose="05000000000000000000" pitchFamily="2" charset="2"/>
              <a:buChar char="ü"/>
            </a:pPr>
            <a:r>
              <a:rPr lang="en-US" sz="1600" b="0" i="0">
                <a:solidFill>
                  <a:srgbClr val="000000"/>
                </a:solidFill>
                <a:effectLst/>
              </a:rPr>
              <a:t>Previous grades</a:t>
            </a:r>
          </a:p>
          <a:p>
            <a:pPr lvl="1" fontAlgn="base">
              <a:buFont typeface="Wingdings" panose="05000000000000000000" pitchFamily="2" charset="2"/>
              <a:buChar char="ü"/>
            </a:pPr>
            <a:r>
              <a:rPr lang="en-US" sz="1600" b="0" i="0">
                <a:solidFill>
                  <a:srgbClr val="000000"/>
                </a:solidFill>
                <a:effectLst/>
              </a:rPr>
              <a:t>What class were the students in while in middle school (like pull out basic; use math pathways scores) </a:t>
            </a:r>
          </a:p>
          <a:p>
            <a:pPr lvl="1" fontAlgn="base">
              <a:buFont typeface="Wingdings" panose="05000000000000000000" pitchFamily="2" charset="2"/>
              <a:buChar char="ü"/>
            </a:pPr>
            <a:r>
              <a:rPr lang="en-US" sz="1600">
                <a:solidFill>
                  <a:srgbClr val="000000"/>
                </a:solidFill>
              </a:rPr>
              <a:t>Post high school goals</a:t>
            </a:r>
          </a:p>
          <a:p>
            <a:pPr lvl="1" fontAlgn="base">
              <a:buFont typeface="Wingdings" panose="05000000000000000000" pitchFamily="2" charset="2"/>
              <a:buChar char="ü"/>
            </a:pPr>
            <a:r>
              <a:rPr lang="en-US" sz="1600" b="0" i="0">
                <a:solidFill>
                  <a:srgbClr val="000000"/>
                </a:solidFill>
                <a:effectLst/>
              </a:rPr>
              <a:t>Work habits/Attendance</a:t>
            </a:r>
          </a:p>
          <a:p>
            <a:pPr lvl="1" fontAlgn="base">
              <a:buFont typeface="Wingdings" panose="05000000000000000000" pitchFamily="2" charset="2"/>
              <a:buChar char="ü"/>
            </a:pPr>
            <a:r>
              <a:rPr lang="en-US" sz="1600">
                <a:solidFill>
                  <a:srgbClr val="000000"/>
                </a:solidFill>
              </a:rPr>
              <a:t>Teacher recommendation</a:t>
            </a:r>
          </a:p>
          <a:p>
            <a:pPr fontAlgn="base">
              <a:buFont typeface="Wingdings" panose="05000000000000000000" pitchFamily="2" charset="2"/>
              <a:buChar char="ü"/>
            </a:pPr>
            <a:r>
              <a:rPr lang="en-US" sz="2000">
                <a:solidFill>
                  <a:srgbClr val="000000"/>
                </a:solidFill>
              </a:rPr>
              <a:t>IEP Attendance should still be spread throughout all of the students’ Gen Ed Teachers!***</a:t>
            </a:r>
          </a:p>
          <a:p>
            <a:pPr fontAlgn="base">
              <a:buFont typeface="Wingdings" panose="05000000000000000000" pitchFamily="2" charset="2"/>
              <a:buChar char="ü"/>
            </a:pPr>
            <a:r>
              <a:rPr lang="en-US" sz="2000">
                <a:solidFill>
                  <a:srgbClr val="000000"/>
                </a:solidFill>
              </a:rPr>
              <a:t>Remember this a TRUE Gen Education class- curriculum accommodations ONLY</a:t>
            </a:r>
          </a:p>
          <a:p>
            <a:pPr lvl="1" fontAlgn="base">
              <a:buFont typeface="Wingdings" panose="05000000000000000000" pitchFamily="2" charset="2"/>
              <a:buChar char="ü"/>
            </a:pPr>
            <a:endParaRPr lang="en-US" sz="1400" b="0" i="0">
              <a:solidFill>
                <a:srgbClr val="000000"/>
              </a:solidFill>
              <a:effectLst/>
            </a:endParaRPr>
          </a:p>
          <a:p>
            <a:endParaRPr lang="en-US"/>
          </a:p>
        </p:txBody>
      </p:sp>
      <p:sp>
        <p:nvSpPr>
          <p:cNvPr id="5" name="TextBox 4">
            <a:extLst>
              <a:ext uri="{FF2B5EF4-FFF2-40B4-BE49-F238E27FC236}">
                <a16:creationId xmlns:a16="http://schemas.microsoft.com/office/drawing/2014/main" id="{C6735931-F249-4203-6807-A463D1283E77}"/>
              </a:ext>
            </a:extLst>
          </p:cNvPr>
          <p:cNvSpPr txBox="1"/>
          <p:nvPr/>
        </p:nvSpPr>
        <p:spPr>
          <a:xfrm>
            <a:off x="226243" y="358219"/>
            <a:ext cx="72439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A</a:t>
            </a:r>
          </a:p>
        </p:txBody>
      </p:sp>
    </p:spTree>
    <p:extLst>
      <p:ext uri="{BB962C8B-B14F-4D97-AF65-F5344CB8AC3E}">
        <p14:creationId xmlns:p14="http://schemas.microsoft.com/office/powerpoint/2010/main" val="961339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ABA2E-C593-6E94-FED8-A02A45100A98}"/>
              </a:ext>
            </a:extLst>
          </p:cNvPr>
          <p:cNvSpPr>
            <a:spLocks noGrp="1"/>
          </p:cNvSpPr>
          <p:nvPr>
            <p:ph type="title"/>
          </p:nvPr>
        </p:nvSpPr>
        <p:spPr>
          <a:xfrm>
            <a:off x="1204996" y="360726"/>
            <a:ext cx="9603275" cy="783906"/>
          </a:xfrm>
        </p:spPr>
        <p:txBody>
          <a:bodyPr>
            <a:normAutofit/>
          </a:bodyPr>
          <a:lstStyle/>
          <a:p>
            <a:r>
              <a:rPr lang="en-US" sz="3600"/>
              <a:t>Co-teaching  vs. Collaboration Model</a:t>
            </a:r>
          </a:p>
        </p:txBody>
      </p:sp>
      <p:graphicFrame>
        <p:nvGraphicFramePr>
          <p:cNvPr id="5" name="Table 4">
            <a:extLst>
              <a:ext uri="{FF2B5EF4-FFF2-40B4-BE49-F238E27FC236}">
                <a16:creationId xmlns:a16="http://schemas.microsoft.com/office/drawing/2014/main" id="{789C68CF-210F-FFEA-74DC-45CEBAA8DE2F}"/>
              </a:ext>
            </a:extLst>
          </p:cNvPr>
          <p:cNvGraphicFramePr>
            <a:graphicFrameLocks noGrp="1"/>
          </p:cNvGraphicFramePr>
          <p:nvPr>
            <p:extLst>
              <p:ext uri="{D42A27DB-BD31-4B8C-83A1-F6EECF244321}">
                <p14:modId xmlns:p14="http://schemas.microsoft.com/office/powerpoint/2010/main" val="1182833139"/>
              </p:ext>
            </p:extLst>
          </p:nvPr>
        </p:nvGraphicFramePr>
        <p:xfrm>
          <a:off x="706380" y="1144632"/>
          <a:ext cx="10600505" cy="5196042"/>
        </p:xfrm>
        <a:graphic>
          <a:graphicData uri="http://schemas.openxmlformats.org/drawingml/2006/table">
            <a:tbl>
              <a:tblPr firstRow="1" bandRow="1">
                <a:tableStyleId>{5940675A-B579-460E-94D1-54222C63F5DA}</a:tableStyleId>
              </a:tblPr>
              <a:tblGrid>
                <a:gridCol w="5468939">
                  <a:extLst>
                    <a:ext uri="{9D8B030D-6E8A-4147-A177-3AD203B41FA5}">
                      <a16:colId xmlns:a16="http://schemas.microsoft.com/office/drawing/2014/main" val="774866683"/>
                    </a:ext>
                  </a:extLst>
                </a:gridCol>
                <a:gridCol w="5131566">
                  <a:extLst>
                    <a:ext uri="{9D8B030D-6E8A-4147-A177-3AD203B41FA5}">
                      <a16:colId xmlns:a16="http://schemas.microsoft.com/office/drawing/2014/main" val="3836202906"/>
                    </a:ext>
                  </a:extLst>
                </a:gridCol>
              </a:tblGrid>
              <a:tr h="434557">
                <a:tc>
                  <a:txBody>
                    <a:bodyPr/>
                    <a:lstStyle/>
                    <a:p>
                      <a:pPr algn="ctr"/>
                      <a:r>
                        <a:rPr lang="en-US" sz="2800"/>
                        <a:t>Co-Teaching</a:t>
                      </a:r>
                    </a:p>
                  </a:txBody>
                  <a:tcPr>
                    <a:solidFill>
                      <a:schemeClr val="accent5">
                        <a:lumMod val="20000"/>
                        <a:lumOff val="80000"/>
                      </a:schemeClr>
                    </a:solidFill>
                  </a:tcPr>
                </a:tc>
                <a:tc>
                  <a:txBody>
                    <a:bodyPr/>
                    <a:lstStyle/>
                    <a:p>
                      <a:pPr algn="ctr"/>
                      <a:r>
                        <a:rPr lang="en-US" sz="2800"/>
                        <a:t>Push-in Collaboration</a:t>
                      </a:r>
                    </a:p>
                  </a:txBody>
                  <a:tcPr>
                    <a:solidFill>
                      <a:schemeClr val="accent5">
                        <a:lumMod val="20000"/>
                        <a:lumOff val="80000"/>
                      </a:schemeClr>
                    </a:solidFill>
                  </a:tcPr>
                </a:tc>
                <a:extLst>
                  <a:ext uri="{0D108BD9-81ED-4DB2-BD59-A6C34878D82A}">
                    <a16:rowId xmlns:a16="http://schemas.microsoft.com/office/drawing/2014/main" val="986640112"/>
                  </a:ext>
                </a:extLst>
              </a:tr>
              <a:tr h="4677882">
                <a:tc>
                  <a:txBody>
                    <a:bodyPr/>
                    <a:lstStyle/>
                    <a:p>
                      <a:pPr marL="285750" lvl="0" indent="-285750">
                        <a:buFont typeface="Wingdings" panose="05000000000000000000" pitchFamily="2" charset="2"/>
                        <a:buChar char="ü"/>
                      </a:pPr>
                      <a:r>
                        <a:rPr lang="en-US" sz="2000"/>
                        <a:t>Purpose is to serve all students</a:t>
                      </a:r>
                    </a:p>
                    <a:p>
                      <a:pPr marL="285750" lvl="0" indent="-285750">
                        <a:buFont typeface="Wingdings" panose="05000000000000000000" pitchFamily="2" charset="2"/>
                        <a:buChar char="ü"/>
                      </a:pPr>
                      <a:r>
                        <a:rPr lang="en-US" sz="2000"/>
                        <a:t>Intentional collaboration </a:t>
                      </a:r>
                    </a:p>
                    <a:p>
                      <a:pPr marL="285750" lvl="0" indent="-285750">
                        <a:buFont typeface="Wingdings" panose="05000000000000000000" pitchFamily="2" charset="2"/>
                        <a:buChar char="ü"/>
                      </a:pPr>
                      <a:r>
                        <a:rPr lang="en-US" sz="2000"/>
                        <a:t>Intentional planning time</a:t>
                      </a:r>
                    </a:p>
                    <a:p>
                      <a:pPr marL="285750" lvl="0" indent="-285750">
                        <a:buFont typeface="Wingdings" panose="05000000000000000000" pitchFamily="2" charset="2"/>
                        <a:buChar char="ü"/>
                      </a:pPr>
                      <a:r>
                        <a:rPr lang="en-US" sz="2000"/>
                        <a:t>Bell to Bell collaboration between two teachers</a:t>
                      </a:r>
                    </a:p>
                    <a:p>
                      <a:pPr marL="285750" lvl="0" indent="-285750">
                        <a:buFont typeface="Wingdings" panose="05000000000000000000" pitchFamily="2" charset="2"/>
                        <a:buChar char="ü"/>
                      </a:pPr>
                      <a:r>
                        <a:rPr lang="en-US" sz="2000"/>
                        <a:t>Formal models of co-teaching exist</a:t>
                      </a:r>
                    </a:p>
                    <a:p>
                      <a:pPr marL="285750" lvl="0" indent="-285750">
                        <a:buFont typeface="Wingdings" panose="05000000000000000000" pitchFamily="2" charset="2"/>
                        <a:buChar char="ü"/>
                      </a:pPr>
                      <a:r>
                        <a:rPr lang="en-US" sz="2000"/>
                        <a:t>All students who need are supported</a:t>
                      </a:r>
                    </a:p>
                    <a:p>
                      <a:pPr marL="285750" lvl="0" indent="-285750">
                        <a:buFont typeface="Wingdings" panose="05000000000000000000" pitchFamily="2" charset="2"/>
                        <a:buChar char="ü"/>
                      </a:pPr>
                      <a:r>
                        <a:rPr lang="en-US" sz="2000"/>
                        <a:t>Accommodations/modifications are intentionally included into the lesson delivery (initial design) and are available to all students</a:t>
                      </a:r>
                    </a:p>
                    <a:p>
                      <a:pPr marL="285750" lvl="0" indent="-285750">
                        <a:buFont typeface="Wingdings" panose="05000000000000000000" pitchFamily="2" charset="2"/>
                        <a:buChar char="ü"/>
                      </a:pPr>
                      <a:r>
                        <a:rPr lang="en-US" sz="2000"/>
                        <a:t>Both do grading</a:t>
                      </a:r>
                    </a:p>
                    <a:p>
                      <a:pPr marL="285750" lvl="0" indent="-285750">
                        <a:buFont typeface="Wingdings" panose="05000000000000000000" pitchFamily="2" charset="2"/>
                        <a:buChar char="ü"/>
                      </a:pPr>
                      <a:r>
                        <a:rPr lang="en-US" sz="2000"/>
                        <a:t>Both have full access to:</a:t>
                      </a:r>
                    </a:p>
                    <a:p>
                      <a:pPr marL="742950" lvl="1" indent="-285750">
                        <a:buFont typeface="Wingdings" panose="05000000000000000000" pitchFamily="2" charset="2"/>
                        <a:buChar char="ü"/>
                      </a:pPr>
                      <a:r>
                        <a:rPr lang="en-US" sz="2000"/>
                        <a:t>Aeries for gradebook/attendance</a:t>
                      </a:r>
                    </a:p>
                    <a:p>
                      <a:pPr marL="742950" lvl="1" indent="-285750">
                        <a:buFont typeface="Wingdings" panose="05000000000000000000" pitchFamily="2" charset="2"/>
                        <a:buChar char="ü"/>
                      </a:pPr>
                      <a:r>
                        <a:rPr lang="en-US" sz="2000"/>
                        <a:t>Canvas</a:t>
                      </a:r>
                    </a:p>
                    <a:p>
                      <a:pPr marL="742950" lvl="1" indent="-285750">
                        <a:buFont typeface="Wingdings" panose="05000000000000000000" pitchFamily="2" charset="2"/>
                        <a:buChar char="ü"/>
                      </a:pPr>
                      <a:r>
                        <a:rPr lang="en-US" sz="2000"/>
                        <a:t>Savvas/any online curriculum </a:t>
                      </a:r>
                    </a:p>
                    <a:p>
                      <a:pPr marL="285750" lvl="0" indent="-285750">
                        <a:buFont typeface="Wingdings" panose="05000000000000000000" pitchFamily="2" charset="2"/>
                        <a:buChar char="ü"/>
                      </a:pPr>
                      <a:r>
                        <a:rPr lang="en-US" sz="2000"/>
                        <a:t>Teachers are equals</a:t>
                      </a:r>
                    </a:p>
                  </a:txBody>
                  <a:tcPr>
                    <a:solidFill>
                      <a:schemeClr val="bg1"/>
                    </a:solidFill>
                  </a:tcPr>
                </a:tc>
                <a:tc>
                  <a:txBody>
                    <a:bodyPr/>
                    <a:lstStyle/>
                    <a:p>
                      <a:pPr>
                        <a:buFont typeface="Wingdings" panose="020B0602020104020603" pitchFamily="34" charset="0"/>
                        <a:buChar char="ü"/>
                      </a:pPr>
                      <a:endParaRPr lang="en-US" sz="2000"/>
                    </a:p>
                    <a:p>
                      <a:pPr>
                        <a:buFont typeface="Wingdings" panose="020B0602020104020603" pitchFamily="34" charset="0"/>
                        <a:buChar char="ü"/>
                      </a:pPr>
                      <a:r>
                        <a:rPr lang="en-US" sz="2000"/>
                        <a:t>In-class support as needed/SAI minutes</a:t>
                      </a:r>
                    </a:p>
                    <a:p>
                      <a:pPr>
                        <a:buFont typeface="Wingdings" panose="020B0602020104020603" pitchFamily="34" charset="0"/>
                        <a:buChar char="ü"/>
                      </a:pPr>
                      <a:r>
                        <a:rPr lang="en-US" sz="2000"/>
                        <a:t>Input on grading for special education  students only</a:t>
                      </a:r>
                    </a:p>
                    <a:p>
                      <a:pPr>
                        <a:buFont typeface="Wingdings" panose="020B0602020104020603" pitchFamily="34" charset="0"/>
                        <a:buChar char="ü"/>
                      </a:pPr>
                      <a:r>
                        <a:rPr lang="en-US" sz="2000"/>
                        <a:t>Have limited access to:</a:t>
                      </a:r>
                    </a:p>
                    <a:p>
                      <a:pPr lvl="1">
                        <a:buFont typeface="Wingdings" panose="020B0602020104020603" pitchFamily="34" charset="0"/>
                        <a:buChar char="ü"/>
                      </a:pPr>
                      <a:r>
                        <a:rPr lang="en-US" sz="2000"/>
                        <a:t>Canvas</a:t>
                      </a:r>
                    </a:p>
                    <a:p>
                      <a:pPr lvl="1">
                        <a:buFont typeface="Wingdings" panose="020B0602020104020603" pitchFamily="34" charset="0"/>
                        <a:buChar char="ü"/>
                      </a:pPr>
                      <a:r>
                        <a:rPr lang="en-US" sz="2000"/>
                        <a:t>Online curriculum</a:t>
                      </a:r>
                    </a:p>
                    <a:p>
                      <a:pPr lvl="0">
                        <a:buFont typeface="Wingdings" panose="020B0602020104020603" pitchFamily="34" charset="0"/>
                        <a:buChar char="ü"/>
                      </a:pPr>
                      <a:r>
                        <a:rPr lang="en-US" sz="2000"/>
                        <a:t>Provide accommodations/modifications to students with IEP’s only to access the curriculum</a:t>
                      </a:r>
                    </a:p>
                  </a:txBody>
                  <a:tcPr>
                    <a:solidFill>
                      <a:schemeClr val="bg1"/>
                    </a:solidFill>
                  </a:tcPr>
                </a:tc>
                <a:extLst>
                  <a:ext uri="{0D108BD9-81ED-4DB2-BD59-A6C34878D82A}">
                    <a16:rowId xmlns:a16="http://schemas.microsoft.com/office/drawing/2014/main" val="3290742966"/>
                  </a:ext>
                </a:extLst>
              </a:tr>
            </a:tbl>
          </a:graphicData>
        </a:graphic>
      </p:graphicFrame>
      <p:sp>
        <p:nvSpPr>
          <p:cNvPr id="4" name="TextBox 3">
            <a:extLst>
              <a:ext uri="{FF2B5EF4-FFF2-40B4-BE49-F238E27FC236}">
                <a16:creationId xmlns:a16="http://schemas.microsoft.com/office/drawing/2014/main" id="{92C062E1-32B1-8C0B-F3EB-B53A6D52B47B}"/>
              </a:ext>
            </a:extLst>
          </p:cNvPr>
          <p:cNvSpPr txBox="1"/>
          <p:nvPr/>
        </p:nvSpPr>
        <p:spPr>
          <a:xfrm>
            <a:off x="113123" y="292231"/>
            <a:ext cx="7359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Z</a:t>
            </a:r>
          </a:p>
        </p:txBody>
      </p:sp>
    </p:spTree>
    <p:extLst>
      <p:ext uri="{BB962C8B-B14F-4D97-AF65-F5344CB8AC3E}">
        <p14:creationId xmlns:p14="http://schemas.microsoft.com/office/powerpoint/2010/main" val="1205010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98F8C-EC66-8F38-D7ED-87FA85147A5B}"/>
              </a:ext>
            </a:extLst>
          </p:cNvPr>
          <p:cNvSpPr>
            <a:spLocks noGrp="1"/>
          </p:cNvSpPr>
          <p:nvPr>
            <p:ph type="title"/>
          </p:nvPr>
        </p:nvSpPr>
        <p:spPr/>
        <p:txBody>
          <a:bodyPr/>
          <a:lstStyle/>
          <a:p>
            <a:pPr algn="ctr"/>
            <a:r>
              <a:rPr lang="en-US"/>
              <a:t>PLC Participation Expectations</a:t>
            </a:r>
            <a:br>
              <a:rPr lang="en-US"/>
            </a:br>
            <a:r>
              <a:rPr lang="en-US" sz="3600"/>
              <a:t>(these may be revised next year)</a:t>
            </a:r>
          </a:p>
        </p:txBody>
      </p:sp>
      <p:sp>
        <p:nvSpPr>
          <p:cNvPr id="3" name="Content Placeholder 2">
            <a:extLst>
              <a:ext uri="{FF2B5EF4-FFF2-40B4-BE49-F238E27FC236}">
                <a16:creationId xmlns:a16="http://schemas.microsoft.com/office/drawing/2014/main" id="{74E7FFED-ECF7-8984-178C-579070D6C4C4}"/>
              </a:ext>
            </a:extLst>
          </p:cNvPr>
          <p:cNvSpPr>
            <a:spLocks noGrp="1"/>
          </p:cNvSpPr>
          <p:nvPr>
            <p:ph idx="1"/>
          </p:nvPr>
        </p:nvSpPr>
        <p:spPr/>
        <p:txBody>
          <a:bodyPr>
            <a:normAutofit/>
          </a:bodyPr>
          <a:lstStyle/>
          <a:p>
            <a:pPr>
              <a:buFont typeface="Courier New" panose="02070309020205020404" pitchFamily="49" charset="0"/>
              <a:buChar char="o"/>
            </a:pPr>
            <a:r>
              <a:rPr lang="en-US" sz="3600"/>
              <a:t>Attend the grade level Math PLC for your co-taught class</a:t>
            </a:r>
          </a:p>
          <a:p>
            <a:pPr>
              <a:buFont typeface="Courier New" panose="02070309020205020404" pitchFamily="49" charset="0"/>
              <a:buChar char="o"/>
            </a:pPr>
            <a:r>
              <a:rPr lang="en-US" sz="3600"/>
              <a:t>Your grade level Special Education partner should attend and make the rounds to the other Core subject PLCs</a:t>
            </a:r>
          </a:p>
          <a:p>
            <a:pPr>
              <a:buFont typeface="Courier New" panose="02070309020205020404" pitchFamily="49" charset="0"/>
              <a:buChar char="o"/>
            </a:pPr>
            <a:r>
              <a:rPr lang="en-US" sz="3600"/>
              <a:t>Continue to attend your Special Education department meetings on department meeting days</a:t>
            </a:r>
          </a:p>
        </p:txBody>
      </p:sp>
      <p:sp>
        <p:nvSpPr>
          <p:cNvPr id="4" name="TextBox 3">
            <a:extLst>
              <a:ext uri="{FF2B5EF4-FFF2-40B4-BE49-F238E27FC236}">
                <a16:creationId xmlns:a16="http://schemas.microsoft.com/office/drawing/2014/main" id="{A4AB0E58-6519-437B-6949-BCA053E5669A}"/>
              </a:ext>
            </a:extLst>
          </p:cNvPr>
          <p:cNvSpPr txBox="1"/>
          <p:nvPr/>
        </p:nvSpPr>
        <p:spPr>
          <a:xfrm>
            <a:off x="344128" y="319548"/>
            <a:ext cx="79301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 </a:t>
            </a:r>
          </a:p>
        </p:txBody>
      </p:sp>
    </p:spTree>
    <p:extLst>
      <p:ext uri="{BB962C8B-B14F-4D97-AF65-F5344CB8AC3E}">
        <p14:creationId xmlns:p14="http://schemas.microsoft.com/office/powerpoint/2010/main" val="2066403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0374-B031-DB53-53D2-BC5317334F16}"/>
              </a:ext>
            </a:extLst>
          </p:cNvPr>
          <p:cNvSpPr>
            <a:spLocks noGrp="1"/>
          </p:cNvSpPr>
          <p:nvPr>
            <p:ph type="title"/>
          </p:nvPr>
        </p:nvSpPr>
        <p:spPr/>
        <p:txBody>
          <a:bodyPr/>
          <a:lstStyle/>
          <a:p>
            <a:r>
              <a:rPr lang="en-US"/>
              <a:t>IEP Participation Expectations</a:t>
            </a:r>
          </a:p>
        </p:txBody>
      </p:sp>
      <p:sp>
        <p:nvSpPr>
          <p:cNvPr id="3" name="Content Placeholder 2">
            <a:extLst>
              <a:ext uri="{FF2B5EF4-FFF2-40B4-BE49-F238E27FC236}">
                <a16:creationId xmlns:a16="http://schemas.microsoft.com/office/drawing/2014/main" id="{34E19BAD-1033-3EB9-1860-610B3D188E87}"/>
              </a:ext>
            </a:extLst>
          </p:cNvPr>
          <p:cNvSpPr>
            <a:spLocks noGrp="1"/>
          </p:cNvSpPr>
          <p:nvPr>
            <p:ph idx="1"/>
          </p:nvPr>
        </p:nvSpPr>
        <p:spPr/>
        <p:txBody>
          <a:bodyPr>
            <a:normAutofit/>
          </a:bodyPr>
          <a:lstStyle/>
          <a:p>
            <a:r>
              <a:rPr lang="en-US" sz="4000"/>
              <a:t>Do not overload your General Education co-teacher</a:t>
            </a:r>
          </a:p>
          <a:p>
            <a:r>
              <a:rPr lang="en-US" sz="4000"/>
              <a:t>Continue to rotate who you are inviting to IEPs – </a:t>
            </a:r>
            <a:r>
              <a:rPr lang="en-US" sz="4000" i="1"/>
              <a:t>shout-out to TMS team for sharing the wealth in who you are inviting to IEPs!</a:t>
            </a:r>
          </a:p>
        </p:txBody>
      </p:sp>
      <p:sp>
        <p:nvSpPr>
          <p:cNvPr id="4" name="TextBox 3">
            <a:extLst>
              <a:ext uri="{FF2B5EF4-FFF2-40B4-BE49-F238E27FC236}">
                <a16:creationId xmlns:a16="http://schemas.microsoft.com/office/drawing/2014/main" id="{91158F97-1693-2984-F597-1A4505B37FF4}"/>
              </a:ext>
            </a:extLst>
          </p:cNvPr>
          <p:cNvSpPr txBox="1"/>
          <p:nvPr/>
        </p:nvSpPr>
        <p:spPr>
          <a:xfrm>
            <a:off x="344128" y="319548"/>
            <a:ext cx="68339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 </a:t>
            </a:r>
          </a:p>
        </p:txBody>
      </p:sp>
    </p:spTree>
    <p:extLst>
      <p:ext uri="{BB962C8B-B14F-4D97-AF65-F5344CB8AC3E}">
        <p14:creationId xmlns:p14="http://schemas.microsoft.com/office/powerpoint/2010/main" val="2063324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8D6C9-3515-62C2-991E-0555FB9D905D}"/>
              </a:ext>
            </a:extLst>
          </p:cNvPr>
          <p:cNvSpPr>
            <a:spLocks noGrp="1"/>
          </p:cNvSpPr>
          <p:nvPr>
            <p:ph type="title"/>
          </p:nvPr>
        </p:nvSpPr>
        <p:spPr/>
        <p:txBody>
          <a:bodyPr/>
          <a:lstStyle/>
          <a:p>
            <a:pPr algn="ctr"/>
            <a:r>
              <a:rPr lang="en-US"/>
              <a:t>Class Composition</a:t>
            </a:r>
          </a:p>
        </p:txBody>
      </p:sp>
      <p:sp>
        <p:nvSpPr>
          <p:cNvPr id="3" name="Content Placeholder 2">
            <a:extLst>
              <a:ext uri="{FF2B5EF4-FFF2-40B4-BE49-F238E27FC236}">
                <a16:creationId xmlns:a16="http://schemas.microsoft.com/office/drawing/2014/main" id="{0FF16A7A-D510-1F36-723A-B94715772277}"/>
              </a:ext>
            </a:extLst>
          </p:cNvPr>
          <p:cNvSpPr>
            <a:spLocks noGrp="1"/>
          </p:cNvSpPr>
          <p:nvPr>
            <p:ph idx="1"/>
          </p:nvPr>
        </p:nvSpPr>
        <p:spPr>
          <a:xfrm>
            <a:off x="1097280" y="2515037"/>
            <a:ext cx="10058400" cy="3027924"/>
          </a:xfrm>
        </p:spPr>
        <p:txBody>
          <a:bodyPr>
            <a:normAutofit/>
          </a:bodyPr>
          <a:lstStyle/>
          <a:p>
            <a:pPr>
              <a:buFont typeface="Courier New" panose="02070309020205020404" pitchFamily="49" charset="0"/>
              <a:buChar char="o"/>
            </a:pPr>
            <a:r>
              <a:rPr lang="en-US" sz="2800"/>
              <a:t>No more than 35% of special education students, unless the co-teachers agree to additional special education students, based on the need of the classroom; </a:t>
            </a:r>
          </a:p>
          <a:p>
            <a:pPr>
              <a:buFont typeface="Courier New" panose="02070309020205020404" pitchFamily="49" charset="0"/>
              <a:buChar char="o"/>
            </a:pPr>
            <a:r>
              <a:rPr lang="en-US" sz="2800"/>
              <a:t>The classroom will not exceed 50% of special education students;</a:t>
            </a:r>
          </a:p>
          <a:p>
            <a:pPr>
              <a:buFont typeface="Courier New" panose="02070309020205020404" pitchFamily="49" charset="0"/>
              <a:buChar char="o"/>
            </a:pPr>
            <a:r>
              <a:rPr lang="en-US" sz="2800"/>
              <a:t>Co-teaching Class  Agreement form is signed by both teachers.</a:t>
            </a:r>
          </a:p>
          <a:p>
            <a:pPr>
              <a:buFont typeface="Courier New" panose="02070309020205020404" pitchFamily="49" charset="0"/>
              <a:buChar char="o"/>
            </a:pPr>
            <a:endParaRPr lang="en-US" sz="2800"/>
          </a:p>
        </p:txBody>
      </p:sp>
    </p:spTree>
    <p:extLst>
      <p:ext uri="{BB962C8B-B14F-4D97-AF65-F5344CB8AC3E}">
        <p14:creationId xmlns:p14="http://schemas.microsoft.com/office/powerpoint/2010/main" val="2427420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6C31-3D5A-7333-3D81-6C0E9576F68C}"/>
              </a:ext>
            </a:extLst>
          </p:cNvPr>
          <p:cNvSpPr>
            <a:spLocks noGrp="1"/>
          </p:cNvSpPr>
          <p:nvPr>
            <p:ph type="title"/>
          </p:nvPr>
        </p:nvSpPr>
        <p:spPr/>
        <p:txBody>
          <a:bodyPr/>
          <a:lstStyle/>
          <a:p>
            <a:pPr algn="ctr"/>
            <a:r>
              <a:rPr lang="en-US"/>
              <a:t>Co-teaching Volunteer Form</a:t>
            </a:r>
          </a:p>
        </p:txBody>
      </p:sp>
      <p:sp>
        <p:nvSpPr>
          <p:cNvPr id="3" name="Content Placeholder 2">
            <a:extLst>
              <a:ext uri="{FF2B5EF4-FFF2-40B4-BE49-F238E27FC236}">
                <a16:creationId xmlns:a16="http://schemas.microsoft.com/office/drawing/2014/main" id="{9C7F0BA5-4882-2B9A-AEA1-E5E1DDEE525E}"/>
              </a:ext>
            </a:extLst>
          </p:cNvPr>
          <p:cNvSpPr>
            <a:spLocks noGrp="1"/>
          </p:cNvSpPr>
          <p:nvPr>
            <p:ph idx="1"/>
          </p:nvPr>
        </p:nvSpPr>
        <p:spPr>
          <a:xfrm>
            <a:off x="1097280" y="2526384"/>
            <a:ext cx="10058400" cy="3342710"/>
          </a:xfrm>
        </p:spPr>
        <p:txBody>
          <a:bodyPr>
            <a:normAutofit/>
          </a:bodyPr>
          <a:lstStyle/>
          <a:p>
            <a:pPr>
              <a:buFont typeface="Courier New" panose="02070309020205020404" pitchFamily="49" charset="0"/>
              <a:buChar char="o"/>
            </a:pPr>
            <a:r>
              <a:rPr lang="en-US" sz="3900"/>
              <a:t>Co-teaching Staffed with Volunteer Teachers, to</a:t>
            </a:r>
          </a:p>
          <a:p>
            <a:pPr marL="0" indent="0">
              <a:buNone/>
            </a:pPr>
            <a:r>
              <a:rPr lang="en-US" sz="3900"/>
              <a:t>   the fullest extent possible</a:t>
            </a:r>
          </a:p>
          <a:p>
            <a:pPr>
              <a:buFont typeface="Courier New" panose="02070309020205020404" pitchFamily="49" charset="0"/>
              <a:buChar char="o"/>
            </a:pPr>
            <a:r>
              <a:rPr lang="en-US" sz="4000"/>
              <a:t>Co-teaching Volunteer for 2023-24 School year    </a:t>
            </a:r>
          </a:p>
          <a:p>
            <a:pPr marL="0" indent="0">
              <a:buNone/>
            </a:pPr>
            <a:r>
              <a:rPr lang="en-US" sz="4000"/>
              <a:t>   form</a:t>
            </a:r>
          </a:p>
        </p:txBody>
      </p:sp>
    </p:spTree>
    <p:extLst>
      <p:ext uri="{BB962C8B-B14F-4D97-AF65-F5344CB8AC3E}">
        <p14:creationId xmlns:p14="http://schemas.microsoft.com/office/powerpoint/2010/main" val="1984821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8D8CD-2ADB-51BD-5C28-78D934591303}"/>
              </a:ext>
            </a:extLst>
          </p:cNvPr>
          <p:cNvSpPr>
            <a:spLocks noGrp="1"/>
          </p:cNvSpPr>
          <p:nvPr>
            <p:ph type="title"/>
          </p:nvPr>
        </p:nvSpPr>
        <p:spPr/>
        <p:txBody>
          <a:bodyPr/>
          <a:lstStyle/>
          <a:p>
            <a:pPr algn="ctr"/>
            <a:r>
              <a:rPr lang="en-US"/>
              <a:t>Co-teaching Required and Non-Required Courses</a:t>
            </a:r>
          </a:p>
        </p:txBody>
      </p:sp>
      <p:sp>
        <p:nvSpPr>
          <p:cNvPr id="3" name="Content Placeholder 2">
            <a:extLst>
              <a:ext uri="{FF2B5EF4-FFF2-40B4-BE49-F238E27FC236}">
                <a16:creationId xmlns:a16="http://schemas.microsoft.com/office/drawing/2014/main" id="{58D16B16-483A-C0B2-4EE0-B412985BDDB8}"/>
              </a:ext>
            </a:extLst>
          </p:cNvPr>
          <p:cNvSpPr>
            <a:spLocks noGrp="1"/>
          </p:cNvSpPr>
          <p:nvPr>
            <p:ph idx="1"/>
          </p:nvPr>
        </p:nvSpPr>
        <p:spPr/>
        <p:txBody>
          <a:bodyPr>
            <a:normAutofit/>
          </a:bodyPr>
          <a:lstStyle/>
          <a:p>
            <a:pPr>
              <a:buFont typeface="Courier New" panose="02070309020205020404" pitchFamily="49" charset="0"/>
              <a:buChar char="o"/>
            </a:pPr>
            <a:r>
              <a:rPr lang="en-US" sz="2800"/>
              <a:t>Required: ELA, MATH at middle school level; English, Math, Biology at high school level</a:t>
            </a:r>
          </a:p>
          <a:p>
            <a:pPr>
              <a:buFont typeface="Courier New" panose="02070309020205020404" pitchFamily="49" charset="0"/>
              <a:buChar char="o"/>
            </a:pPr>
            <a:r>
              <a:rPr lang="en-US" sz="2800"/>
              <a:t>Non-required courses: If secondary co-teachers express interest in co-teaching a course that is not on the required list, they can submit a Non-required Co-teaching Course Proposal;</a:t>
            </a:r>
          </a:p>
          <a:p>
            <a:pPr>
              <a:buFont typeface="Courier New" panose="02070309020205020404" pitchFamily="49" charset="0"/>
              <a:buChar char="o"/>
            </a:pPr>
            <a:r>
              <a:rPr lang="en-US" sz="2800"/>
              <a:t>Principal reviews proposal and forwards to Executive Director of Secondary and Executive Director of Special Education</a:t>
            </a:r>
          </a:p>
        </p:txBody>
      </p:sp>
    </p:spTree>
    <p:extLst>
      <p:ext uri="{BB962C8B-B14F-4D97-AF65-F5344CB8AC3E}">
        <p14:creationId xmlns:p14="http://schemas.microsoft.com/office/powerpoint/2010/main" val="1490751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1A134-8B6F-F7CA-7E89-4681FCB9D97E}"/>
              </a:ext>
            </a:extLst>
          </p:cNvPr>
          <p:cNvSpPr>
            <a:spLocks noGrp="1"/>
          </p:cNvSpPr>
          <p:nvPr>
            <p:ph type="title"/>
          </p:nvPr>
        </p:nvSpPr>
        <p:spPr/>
        <p:txBody>
          <a:bodyPr/>
          <a:lstStyle/>
          <a:p>
            <a:pPr algn="ctr"/>
            <a:r>
              <a:rPr lang="en-US"/>
              <a:t>Substitutes</a:t>
            </a:r>
          </a:p>
        </p:txBody>
      </p:sp>
      <p:sp>
        <p:nvSpPr>
          <p:cNvPr id="3" name="Content Placeholder 2">
            <a:extLst>
              <a:ext uri="{FF2B5EF4-FFF2-40B4-BE49-F238E27FC236}">
                <a16:creationId xmlns:a16="http://schemas.microsoft.com/office/drawing/2014/main" id="{0B820AAB-AF97-B088-3178-007D3C87C2FB}"/>
              </a:ext>
            </a:extLst>
          </p:cNvPr>
          <p:cNvSpPr>
            <a:spLocks noGrp="1"/>
          </p:cNvSpPr>
          <p:nvPr>
            <p:ph idx="1"/>
          </p:nvPr>
        </p:nvSpPr>
        <p:spPr/>
        <p:txBody>
          <a:bodyPr/>
          <a:lstStyle/>
          <a:p>
            <a:pPr>
              <a:buFont typeface="Courier New" panose="02070309020205020404" pitchFamily="49" charset="0"/>
              <a:buChar char="o"/>
            </a:pPr>
            <a:r>
              <a:rPr lang="en-US" sz="2800" dirty="0"/>
              <a:t>We do not plan on pulling co-teachers to act as substitutes for other classes or to attend meetings during their co-taught class period;</a:t>
            </a:r>
          </a:p>
          <a:p>
            <a:pPr>
              <a:buFont typeface="Courier New" panose="02070309020205020404" pitchFamily="49" charset="0"/>
              <a:buChar char="o"/>
            </a:pPr>
            <a:r>
              <a:rPr lang="en-US" sz="2800" dirty="0"/>
              <a:t>When a co-teacher reports an absence, their position will be filled by a certificated substitute to the extent possible. Every effort will be made to ensure that are always two co-teachers available in a co-taught class period;</a:t>
            </a:r>
          </a:p>
          <a:p>
            <a:pPr marL="0" indent="0">
              <a:buNone/>
            </a:pPr>
            <a:endParaRPr lang="en-US" dirty="0"/>
          </a:p>
        </p:txBody>
      </p:sp>
    </p:spTree>
    <p:extLst>
      <p:ext uri="{BB962C8B-B14F-4D97-AF65-F5344CB8AC3E}">
        <p14:creationId xmlns:p14="http://schemas.microsoft.com/office/powerpoint/2010/main" val="2852971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C97B13-4270-B1D4-2B47-1A48307CD5CD}"/>
              </a:ext>
            </a:extLst>
          </p:cNvPr>
          <p:cNvSpPr>
            <a:spLocks noGrp="1"/>
          </p:cNvSpPr>
          <p:nvPr>
            <p:ph idx="1"/>
          </p:nvPr>
        </p:nvSpPr>
        <p:spPr/>
        <p:txBody>
          <a:bodyPr>
            <a:normAutofit/>
          </a:bodyPr>
          <a:lstStyle/>
          <a:p>
            <a:pPr>
              <a:buFont typeface="Courier New" panose="02070309020205020404" pitchFamily="49" charset="0"/>
              <a:buChar char="o"/>
            </a:pPr>
            <a:r>
              <a:rPr lang="en-US" sz="3600"/>
              <a:t>We held meetings with all co-teachers at each of the middle schools during the 2022-23 school year</a:t>
            </a:r>
          </a:p>
        </p:txBody>
      </p:sp>
      <p:sp>
        <p:nvSpPr>
          <p:cNvPr id="4" name="Title 1">
            <a:extLst>
              <a:ext uri="{FF2B5EF4-FFF2-40B4-BE49-F238E27FC236}">
                <a16:creationId xmlns:a16="http://schemas.microsoft.com/office/drawing/2014/main" id="{024CFB51-D796-0927-5192-C022054FAA42}"/>
              </a:ext>
            </a:extLst>
          </p:cNvPr>
          <p:cNvSpPr>
            <a:spLocks noGrp="1"/>
          </p:cNvSpPr>
          <p:nvPr>
            <p:ph type="title"/>
          </p:nvPr>
        </p:nvSpPr>
        <p:spPr>
          <a:xfrm>
            <a:off x="1096963" y="287338"/>
            <a:ext cx="10058400" cy="1449387"/>
          </a:xfrm>
        </p:spPr>
        <p:txBody>
          <a:bodyPr/>
          <a:lstStyle/>
          <a:p>
            <a:pPr algn="ctr"/>
            <a:r>
              <a:rPr lang="en-US"/>
              <a:t>What co-teachers shared </a:t>
            </a:r>
            <a:br>
              <a:rPr lang="en-US"/>
            </a:br>
            <a:r>
              <a:rPr lang="en-US"/>
              <a:t>during the 2022-23 School Year…</a:t>
            </a:r>
          </a:p>
        </p:txBody>
      </p:sp>
      <p:pic>
        <p:nvPicPr>
          <p:cNvPr id="5" name="Picture 4">
            <a:extLst>
              <a:ext uri="{FF2B5EF4-FFF2-40B4-BE49-F238E27FC236}">
                <a16:creationId xmlns:a16="http://schemas.microsoft.com/office/drawing/2014/main" id="{7A93BFCD-70F7-62B8-5856-CC1A1DF84072}"/>
              </a:ext>
            </a:extLst>
          </p:cNvPr>
          <p:cNvPicPr>
            <a:picLocks noChangeAspect="1"/>
          </p:cNvPicPr>
          <p:nvPr/>
        </p:nvPicPr>
        <p:blipFill>
          <a:blip r:embed="rId2"/>
          <a:stretch>
            <a:fillRect/>
          </a:stretch>
        </p:blipFill>
        <p:spPr>
          <a:xfrm>
            <a:off x="3952678" y="3008095"/>
            <a:ext cx="4031824" cy="2970008"/>
          </a:xfrm>
          <a:prstGeom prst="rect">
            <a:avLst/>
          </a:prstGeom>
        </p:spPr>
      </p:pic>
    </p:spTree>
    <p:extLst>
      <p:ext uri="{BB962C8B-B14F-4D97-AF65-F5344CB8AC3E}">
        <p14:creationId xmlns:p14="http://schemas.microsoft.com/office/powerpoint/2010/main" val="4294393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E2A88-B4D5-04F6-5F57-B787886EEFF9}"/>
              </a:ext>
            </a:extLst>
          </p:cNvPr>
          <p:cNvSpPr>
            <a:spLocks noGrp="1"/>
          </p:cNvSpPr>
          <p:nvPr>
            <p:ph type="title"/>
          </p:nvPr>
        </p:nvSpPr>
        <p:spPr/>
        <p:txBody>
          <a:bodyPr/>
          <a:lstStyle/>
          <a:p>
            <a:pPr algn="ctr"/>
            <a:r>
              <a:rPr lang="en-US"/>
              <a:t>What co-teachers shared </a:t>
            </a:r>
            <a:br>
              <a:rPr lang="en-US"/>
            </a:br>
            <a:r>
              <a:rPr lang="en-US"/>
              <a:t>during the 2022-23 School Year…</a:t>
            </a:r>
          </a:p>
        </p:txBody>
      </p:sp>
      <p:sp>
        <p:nvSpPr>
          <p:cNvPr id="3" name="Content Placeholder 2">
            <a:extLst>
              <a:ext uri="{FF2B5EF4-FFF2-40B4-BE49-F238E27FC236}">
                <a16:creationId xmlns:a16="http://schemas.microsoft.com/office/drawing/2014/main" id="{AAF31E3E-24AC-2D55-47A9-39752073FD2B}"/>
              </a:ext>
            </a:extLst>
          </p:cNvPr>
          <p:cNvSpPr>
            <a:spLocks noGrp="1"/>
          </p:cNvSpPr>
          <p:nvPr>
            <p:ph idx="1"/>
          </p:nvPr>
        </p:nvSpPr>
        <p:spPr>
          <a:xfrm>
            <a:off x="386499" y="1845734"/>
            <a:ext cx="11453567" cy="4023360"/>
          </a:xfrm>
        </p:spPr>
        <p:txBody>
          <a:bodyPr>
            <a:normAutofit fontScale="92500" lnSpcReduction="10000"/>
          </a:bodyPr>
          <a:lstStyle/>
          <a:p>
            <a:pPr>
              <a:buFont typeface="Courier New" panose="02070309020205020404" pitchFamily="49" charset="0"/>
              <a:buChar char="o"/>
            </a:pPr>
            <a:r>
              <a:rPr lang="en-US"/>
              <a:t> Special education students gave more effort and tried the hardest in front of their general education peers;</a:t>
            </a:r>
          </a:p>
          <a:p>
            <a:pPr>
              <a:buFont typeface="Courier New" panose="02070309020205020404" pitchFamily="49" charset="0"/>
              <a:buChar char="o"/>
            </a:pPr>
            <a:r>
              <a:rPr lang="en-US"/>
              <a:t>General education students were able to help and learn more themselves because they were assisting a peer with an academic skill;</a:t>
            </a:r>
          </a:p>
          <a:p>
            <a:pPr>
              <a:buFont typeface="Courier New" panose="02070309020205020404" pitchFamily="49" charset="0"/>
              <a:buChar char="o"/>
            </a:pPr>
            <a:r>
              <a:rPr lang="en-US"/>
              <a:t>Special education teachers shared that they can support the students better now that they have been in the general education classroom bell to bell and have learned the curriculum and expectations;</a:t>
            </a:r>
          </a:p>
          <a:p>
            <a:pPr>
              <a:buFont typeface="Courier New" panose="02070309020205020404" pitchFamily="49" charset="0"/>
              <a:buChar char="o"/>
            </a:pPr>
            <a:r>
              <a:rPr lang="en-US"/>
              <a:t>General education teachers shared that not worrying about accommodations, modifications, or other IEP requirements made them more confident about their instruction of all students;</a:t>
            </a:r>
          </a:p>
          <a:p>
            <a:pPr>
              <a:buFont typeface="Courier New" panose="02070309020205020404" pitchFamily="49" charset="0"/>
              <a:buChar char="o"/>
            </a:pPr>
            <a:r>
              <a:rPr lang="en-US"/>
              <a:t>All students benefited from having access to many of the accommodations (they made them available to all students);</a:t>
            </a:r>
          </a:p>
          <a:p>
            <a:pPr>
              <a:buFont typeface="Courier New" panose="02070309020205020404" pitchFamily="49" charset="0"/>
              <a:buChar char="o"/>
            </a:pPr>
            <a:r>
              <a:rPr lang="en-US"/>
              <a:t>General education teachers saw that the special education students more often than not are capable of doing the work, but do not want to do the work.</a:t>
            </a:r>
          </a:p>
          <a:p>
            <a:pPr>
              <a:buFont typeface="Courier New" panose="02070309020205020404" pitchFamily="49" charset="0"/>
              <a:buChar char="o"/>
            </a:pPr>
            <a:r>
              <a:rPr lang="en-US"/>
              <a:t>Both teachers shared that they knew the students better and had more meaningful participation in IEP meetings</a:t>
            </a:r>
          </a:p>
          <a:p>
            <a:pPr>
              <a:buFont typeface="Courier New" panose="02070309020205020404" pitchFamily="49" charset="0"/>
              <a:buChar char="o"/>
            </a:pPr>
            <a:endParaRPr lang="en-US"/>
          </a:p>
        </p:txBody>
      </p:sp>
    </p:spTree>
    <p:extLst>
      <p:ext uri="{BB962C8B-B14F-4D97-AF65-F5344CB8AC3E}">
        <p14:creationId xmlns:p14="http://schemas.microsoft.com/office/powerpoint/2010/main" val="3163502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65AE6-79AD-90BA-54F2-0F38DA12C845}"/>
              </a:ext>
            </a:extLst>
          </p:cNvPr>
          <p:cNvSpPr>
            <a:spLocks noGrp="1"/>
          </p:cNvSpPr>
          <p:nvPr>
            <p:ph type="title"/>
          </p:nvPr>
        </p:nvSpPr>
        <p:spPr>
          <a:xfrm>
            <a:off x="620486" y="326571"/>
            <a:ext cx="10722428" cy="1393372"/>
          </a:xfrm>
        </p:spPr>
        <p:txBody>
          <a:bodyPr>
            <a:normAutofit fontScale="90000"/>
          </a:bodyPr>
          <a:lstStyle/>
          <a:p>
            <a:pPr algn="ctr"/>
            <a:br>
              <a:rPr lang="en-US"/>
            </a:br>
            <a:r>
              <a:rPr lang="en-US"/>
              <a:t>The  WHY,  WHAT,  and HOW of CO-TEACHING</a:t>
            </a:r>
          </a:p>
        </p:txBody>
      </p:sp>
      <p:sp>
        <p:nvSpPr>
          <p:cNvPr id="3" name="Content Placeholder 2">
            <a:extLst>
              <a:ext uri="{FF2B5EF4-FFF2-40B4-BE49-F238E27FC236}">
                <a16:creationId xmlns:a16="http://schemas.microsoft.com/office/drawing/2014/main" id="{D2CAB9DA-0706-0E03-006C-45249A6D9644}"/>
              </a:ext>
            </a:extLst>
          </p:cNvPr>
          <p:cNvSpPr>
            <a:spLocks noGrp="1"/>
          </p:cNvSpPr>
          <p:nvPr>
            <p:ph idx="1"/>
          </p:nvPr>
        </p:nvSpPr>
        <p:spPr>
          <a:xfrm>
            <a:off x="332427" y="2015732"/>
            <a:ext cx="11598316" cy="3927868"/>
          </a:xfrm>
          <a:solidFill>
            <a:schemeClr val="accent5">
              <a:lumMod val="20000"/>
              <a:lumOff val="80000"/>
            </a:schemeClr>
          </a:solidFill>
        </p:spPr>
        <p:txBody>
          <a:bodyPr>
            <a:normAutofit/>
          </a:bodyPr>
          <a:lstStyle/>
          <a:p>
            <a:r>
              <a:rPr lang="en-US" sz="2400">
                <a:highlight>
                  <a:srgbClr val="FFFF00"/>
                </a:highlight>
              </a:rPr>
              <a:t>Why</a:t>
            </a:r>
            <a:r>
              <a:rPr lang="en-US" sz="2400"/>
              <a:t> co-teaching?</a:t>
            </a:r>
          </a:p>
          <a:p>
            <a:r>
              <a:rPr lang="en-US" sz="2400">
                <a:highlight>
                  <a:srgbClr val="FFFF00"/>
                </a:highlight>
              </a:rPr>
              <a:t>What </a:t>
            </a:r>
            <a:r>
              <a:rPr lang="en-US" sz="2400"/>
              <a:t>is co-teaching?</a:t>
            </a:r>
          </a:p>
          <a:p>
            <a:r>
              <a:rPr lang="en-US" sz="2400">
                <a:highlight>
                  <a:srgbClr val="FFFF00"/>
                </a:highlight>
              </a:rPr>
              <a:t>How</a:t>
            </a:r>
            <a:r>
              <a:rPr lang="en-US" sz="2400"/>
              <a:t> to implement co-teaching?</a:t>
            </a:r>
          </a:p>
          <a:p>
            <a:pPr lvl="1"/>
            <a:r>
              <a:rPr lang="en-US" sz="2400"/>
              <a:t>How to support students?</a:t>
            </a:r>
          </a:p>
          <a:p>
            <a:pPr lvl="1"/>
            <a:r>
              <a:rPr lang="en-US" sz="2400"/>
              <a:t>How to support teachers?</a:t>
            </a:r>
          </a:p>
          <a:p>
            <a:pPr lvl="1"/>
            <a:r>
              <a:rPr lang="en-US" sz="2400"/>
              <a:t>How to engage parents: IEPs, on-going communication, progress reports/report cards</a:t>
            </a:r>
          </a:p>
          <a:p>
            <a:pPr lvl="1"/>
            <a:r>
              <a:rPr lang="en-US" sz="2400"/>
              <a:t>Co-teaching MOU for 2023-24</a:t>
            </a:r>
          </a:p>
          <a:p>
            <a:endParaRPr lang="en-US"/>
          </a:p>
        </p:txBody>
      </p:sp>
      <p:sp>
        <p:nvSpPr>
          <p:cNvPr id="4" name="Rectangle 3">
            <a:extLst>
              <a:ext uri="{FF2B5EF4-FFF2-40B4-BE49-F238E27FC236}">
                <a16:creationId xmlns:a16="http://schemas.microsoft.com/office/drawing/2014/main" id="{89264922-1E41-E096-0B65-7C4A0072E5BC}"/>
              </a:ext>
            </a:extLst>
          </p:cNvPr>
          <p:cNvSpPr/>
          <p:nvPr/>
        </p:nvSpPr>
        <p:spPr>
          <a:xfrm>
            <a:off x="378656" y="474134"/>
            <a:ext cx="753533" cy="482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Z</a:t>
            </a:r>
          </a:p>
        </p:txBody>
      </p:sp>
    </p:spTree>
    <p:extLst>
      <p:ext uri="{BB962C8B-B14F-4D97-AF65-F5344CB8AC3E}">
        <p14:creationId xmlns:p14="http://schemas.microsoft.com/office/powerpoint/2010/main" val="660543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EE8751-C06A-C9D9-CD3D-25ED6F3BE65A}"/>
              </a:ext>
            </a:extLst>
          </p:cNvPr>
          <p:cNvSpPr>
            <a:spLocks noGrp="1"/>
          </p:cNvSpPr>
          <p:nvPr>
            <p:ph idx="1"/>
          </p:nvPr>
        </p:nvSpPr>
        <p:spPr/>
        <p:txBody>
          <a:bodyPr>
            <a:normAutofit lnSpcReduction="10000"/>
          </a:bodyPr>
          <a:lstStyle/>
          <a:p>
            <a:pPr>
              <a:buFont typeface="Courier New" panose="02070309020205020404" pitchFamily="49" charset="0"/>
              <a:buChar char="o"/>
            </a:pPr>
            <a:r>
              <a:rPr lang="en-US"/>
              <a:t> If the general education teacher is not organized, has planned instruction, and is not prepared;</a:t>
            </a:r>
          </a:p>
          <a:p>
            <a:pPr>
              <a:buFont typeface="Courier New" panose="02070309020205020404" pitchFamily="49" charset="0"/>
              <a:buChar char="o"/>
            </a:pPr>
            <a:r>
              <a:rPr lang="en-US"/>
              <a:t> If the special education teacher is not there (at an IEP, for example), it is hard to collaborate;</a:t>
            </a:r>
          </a:p>
          <a:p>
            <a:pPr>
              <a:buFont typeface="Courier New" panose="02070309020205020404" pitchFamily="49" charset="0"/>
              <a:buChar char="o"/>
            </a:pPr>
            <a:r>
              <a:rPr lang="en-US"/>
              <a:t> Some general education teachers were concerned about the DOK levels for general education students performing at a high level and, therefore, recommended to carefully consider which general education students should take the co-teaching class;</a:t>
            </a:r>
          </a:p>
          <a:p>
            <a:pPr>
              <a:buFont typeface="Courier New" panose="02070309020205020404" pitchFamily="49" charset="0"/>
              <a:buChar char="o"/>
            </a:pPr>
            <a:r>
              <a:rPr lang="en-US"/>
              <a:t>Some teachers were concerned about the lack of collaboration time. To address this, sub release is possible to “swap” for collaboration hours. You can start collaborating in the summer.</a:t>
            </a:r>
          </a:p>
          <a:p>
            <a:pPr>
              <a:buFont typeface="Courier New" panose="02070309020205020404" pitchFamily="49" charset="0"/>
              <a:buChar char="o"/>
            </a:pPr>
            <a:r>
              <a:rPr lang="en-US"/>
              <a:t>More concerns were expressed in meetings that were held earlier in the year. Fewer to no concerns were shared at meetings at the end of the year. It does take time to get better and figure out things..</a:t>
            </a:r>
          </a:p>
          <a:p>
            <a:pPr>
              <a:buFont typeface="Courier New" panose="02070309020205020404" pitchFamily="49" charset="0"/>
              <a:buChar char="o"/>
            </a:pPr>
            <a:r>
              <a:rPr lang="en-US"/>
              <a:t>High school co-teachers share only positive experiences. They have been co-teaching longer (before and during Covid).</a:t>
            </a:r>
          </a:p>
          <a:p>
            <a:pPr>
              <a:buFont typeface="Courier New" panose="02070309020205020404" pitchFamily="49" charset="0"/>
              <a:buChar char="o"/>
            </a:pPr>
            <a:endParaRPr lang="en-US"/>
          </a:p>
        </p:txBody>
      </p:sp>
      <p:sp>
        <p:nvSpPr>
          <p:cNvPr id="4" name="Title 1">
            <a:extLst>
              <a:ext uri="{FF2B5EF4-FFF2-40B4-BE49-F238E27FC236}">
                <a16:creationId xmlns:a16="http://schemas.microsoft.com/office/drawing/2014/main" id="{C5946E9F-EB7A-7497-B0A6-E6C9DCF7AFAB}"/>
              </a:ext>
            </a:extLst>
          </p:cNvPr>
          <p:cNvSpPr>
            <a:spLocks noGrp="1"/>
          </p:cNvSpPr>
          <p:nvPr>
            <p:ph type="title"/>
          </p:nvPr>
        </p:nvSpPr>
        <p:spPr>
          <a:xfrm>
            <a:off x="1096963" y="287338"/>
            <a:ext cx="10058400" cy="1449387"/>
          </a:xfrm>
        </p:spPr>
        <p:txBody>
          <a:bodyPr>
            <a:normAutofit fontScale="90000"/>
          </a:bodyPr>
          <a:lstStyle/>
          <a:p>
            <a:pPr algn="ctr"/>
            <a:r>
              <a:rPr lang="en-US"/>
              <a:t>What co-teachers shared about challenges</a:t>
            </a:r>
            <a:br>
              <a:rPr lang="en-US"/>
            </a:br>
            <a:r>
              <a:rPr lang="en-US"/>
              <a:t>during the 2022-23 School Year…</a:t>
            </a:r>
          </a:p>
        </p:txBody>
      </p:sp>
    </p:spTree>
    <p:extLst>
      <p:ext uri="{BB962C8B-B14F-4D97-AF65-F5344CB8AC3E}">
        <p14:creationId xmlns:p14="http://schemas.microsoft.com/office/powerpoint/2010/main" val="41359132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CA7F7-DB72-C4BB-FFC4-F90FA57EC6CC}"/>
              </a:ext>
            </a:extLst>
          </p:cNvPr>
          <p:cNvSpPr>
            <a:spLocks noGrp="1"/>
          </p:cNvSpPr>
          <p:nvPr>
            <p:ph type="title"/>
          </p:nvPr>
        </p:nvSpPr>
        <p:spPr/>
        <p:txBody>
          <a:bodyPr/>
          <a:lstStyle/>
          <a:p>
            <a:pPr algn="ctr"/>
            <a:r>
              <a:rPr lang="en-US"/>
              <a:t>Thank you all for all you are doing for our students!</a:t>
            </a:r>
          </a:p>
        </p:txBody>
      </p:sp>
      <p:sp>
        <p:nvSpPr>
          <p:cNvPr id="3" name="Content Placeholder 2">
            <a:extLst>
              <a:ext uri="{FF2B5EF4-FFF2-40B4-BE49-F238E27FC236}">
                <a16:creationId xmlns:a16="http://schemas.microsoft.com/office/drawing/2014/main" id="{B8BDBAFF-FBAC-3E4A-B2F5-AA1DE822242E}"/>
              </a:ext>
            </a:extLst>
          </p:cNvPr>
          <p:cNvSpPr>
            <a:spLocks noGrp="1"/>
          </p:cNvSpPr>
          <p:nvPr>
            <p:ph idx="1"/>
          </p:nvPr>
        </p:nvSpPr>
        <p:spPr/>
        <p:txBody>
          <a:bodyPr>
            <a:normAutofit/>
          </a:bodyPr>
          <a:lstStyle/>
          <a:p>
            <a:pPr marL="0" indent="0" algn="ctr">
              <a:buNone/>
            </a:pPr>
            <a:endParaRPr lang="en-US" sz="3200" cap="all">
              <a:ea typeface="+mn-lt"/>
              <a:cs typeface="+mn-lt"/>
            </a:endParaRPr>
          </a:p>
          <a:p>
            <a:pPr marL="0" indent="0" algn="ctr">
              <a:buNone/>
            </a:pPr>
            <a:r>
              <a:rPr lang="en-US" sz="3200" cap="all">
                <a:ea typeface="+mn-lt"/>
                <a:cs typeface="+mn-lt"/>
              </a:rPr>
              <a:t>QUESTIONS OR IDEAS?</a:t>
            </a:r>
          </a:p>
          <a:p>
            <a:pPr marL="0" indent="0" algn="ctr">
              <a:buNone/>
            </a:pPr>
            <a:r>
              <a:rPr lang="en-US" sz="3200" cap="all">
                <a:ea typeface="+mn-lt"/>
                <a:cs typeface="+mn-lt"/>
              </a:rPr>
              <a:t>How can we support you?</a:t>
            </a:r>
            <a:endParaRPr lang="en-US" sz="3200"/>
          </a:p>
        </p:txBody>
      </p:sp>
    </p:spTree>
    <p:extLst>
      <p:ext uri="{BB962C8B-B14F-4D97-AF65-F5344CB8AC3E}">
        <p14:creationId xmlns:p14="http://schemas.microsoft.com/office/powerpoint/2010/main" val="1466279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19102-907C-6E0A-0638-CD69D36985F4}"/>
              </a:ext>
            </a:extLst>
          </p:cNvPr>
          <p:cNvSpPr>
            <a:spLocks noGrp="1"/>
          </p:cNvSpPr>
          <p:nvPr>
            <p:ph type="title"/>
          </p:nvPr>
        </p:nvSpPr>
        <p:spPr>
          <a:xfrm>
            <a:off x="1451579" y="263951"/>
            <a:ext cx="9603275" cy="1589803"/>
          </a:xfrm>
        </p:spPr>
        <p:txBody>
          <a:bodyPr/>
          <a:lstStyle/>
          <a:p>
            <a:pPr algn="ctr"/>
            <a:br>
              <a:rPr lang="en-US"/>
            </a:br>
            <a:r>
              <a:rPr lang="en-US"/>
              <a:t>The </a:t>
            </a:r>
            <a:r>
              <a:rPr lang="en-US">
                <a:highlight>
                  <a:srgbClr val="FFFF00"/>
                </a:highlight>
              </a:rPr>
              <a:t>WHY</a:t>
            </a:r>
          </a:p>
        </p:txBody>
      </p:sp>
      <p:sp>
        <p:nvSpPr>
          <p:cNvPr id="3" name="Content Placeholder 2">
            <a:extLst>
              <a:ext uri="{FF2B5EF4-FFF2-40B4-BE49-F238E27FC236}">
                <a16:creationId xmlns:a16="http://schemas.microsoft.com/office/drawing/2014/main" id="{A2516602-67D7-A36D-F34E-5DDB21954B93}"/>
              </a:ext>
            </a:extLst>
          </p:cNvPr>
          <p:cNvSpPr>
            <a:spLocks noGrp="1"/>
          </p:cNvSpPr>
          <p:nvPr>
            <p:ph idx="1"/>
          </p:nvPr>
        </p:nvSpPr>
        <p:spPr>
          <a:xfrm>
            <a:off x="188535" y="1998482"/>
            <a:ext cx="11830639" cy="3902697"/>
          </a:xfrm>
        </p:spPr>
        <p:txBody>
          <a:bodyPr>
            <a:normAutofit/>
          </a:bodyPr>
          <a:lstStyle/>
          <a:p>
            <a:pPr marL="0" indent="0">
              <a:buNone/>
            </a:pPr>
            <a:r>
              <a:rPr lang="en-US" sz="2400"/>
              <a:t>Allow our MVUSD students to benefit from:</a:t>
            </a:r>
          </a:p>
          <a:p>
            <a:pPr lvl="1"/>
            <a:r>
              <a:rPr lang="en-US" sz="2400"/>
              <a:t>High quality instruction made possible through a collaboration between a </a:t>
            </a:r>
            <a:r>
              <a:rPr lang="en-US" sz="2400" b="1"/>
              <a:t>content area expert</a:t>
            </a:r>
            <a:r>
              <a:rPr lang="en-US" sz="2400"/>
              <a:t> (general education teacher) and an </a:t>
            </a:r>
            <a:r>
              <a:rPr lang="en-US" sz="2400" b="1"/>
              <a:t>expert in providing differentiated instruction with accommodations/modifications </a:t>
            </a:r>
            <a:r>
              <a:rPr lang="en-US" sz="2400"/>
              <a:t>(special education teacher)</a:t>
            </a:r>
          </a:p>
          <a:p>
            <a:pPr lvl="1"/>
            <a:r>
              <a:rPr lang="en-US" sz="2400"/>
              <a:t>A learning experience in a classroom of students with diverse learning needs to better </a:t>
            </a:r>
            <a:r>
              <a:rPr lang="en-US" sz="2400" b="1"/>
              <a:t>prepare our students for their post-school life of working, living, studying, collaborating with diverse individuals in college, career, family, community.</a:t>
            </a:r>
            <a:endParaRPr lang="en-US" sz="2400"/>
          </a:p>
          <a:p>
            <a:pPr marL="0" indent="0">
              <a:buNone/>
            </a:pPr>
            <a:r>
              <a:rPr lang="en-US" sz="2400"/>
              <a:t>Allow our MVUSD teachers to benefit from collaborating and counting on one another when providing instruction to students with high and diverse needs.</a:t>
            </a:r>
          </a:p>
        </p:txBody>
      </p:sp>
      <p:sp>
        <p:nvSpPr>
          <p:cNvPr id="6" name="Rectangle 5">
            <a:extLst>
              <a:ext uri="{FF2B5EF4-FFF2-40B4-BE49-F238E27FC236}">
                <a16:creationId xmlns:a16="http://schemas.microsoft.com/office/drawing/2014/main" id="{C7F17967-CF37-1F1A-B2A1-0A108A35208A}"/>
              </a:ext>
            </a:extLst>
          </p:cNvPr>
          <p:cNvSpPr/>
          <p:nvPr/>
        </p:nvSpPr>
        <p:spPr>
          <a:xfrm>
            <a:off x="378656" y="474134"/>
            <a:ext cx="753533" cy="482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t>Z</a:t>
            </a:r>
          </a:p>
        </p:txBody>
      </p:sp>
    </p:spTree>
    <p:extLst>
      <p:ext uri="{BB962C8B-B14F-4D97-AF65-F5344CB8AC3E}">
        <p14:creationId xmlns:p14="http://schemas.microsoft.com/office/powerpoint/2010/main" val="1595881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82DF6-3149-ADDA-E3B0-1A24D72EC9EC}"/>
              </a:ext>
            </a:extLst>
          </p:cNvPr>
          <p:cNvSpPr>
            <a:spLocks noGrp="1"/>
          </p:cNvSpPr>
          <p:nvPr>
            <p:ph type="title"/>
          </p:nvPr>
        </p:nvSpPr>
        <p:spPr/>
        <p:txBody>
          <a:bodyPr/>
          <a:lstStyle/>
          <a:p>
            <a:pPr algn="ctr"/>
            <a:r>
              <a:rPr lang="en-US"/>
              <a:t>CO-teaching at TMS</a:t>
            </a:r>
          </a:p>
        </p:txBody>
      </p:sp>
      <p:sp>
        <p:nvSpPr>
          <p:cNvPr id="3" name="Content Placeholder 2">
            <a:extLst>
              <a:ext uri="{FF2B5EF4-FFF2-40B4-BE49-F238E27FC236}">
                <a16:creationId xmlns:a16="http://schemas.microsoft.com/office/drawing/2014/main" id="{6DBD08C4-9A97-FBA3-CCA9-6ABF66A56729}"/>
              </a:ext>
            </a:extLst>
          </p:cNvPr>
          <p:cNvSpPr>
            <a:spLocks noGrp="1"/>
          </p:cNvSpPr>
          <p:nvPr>
            <p:ph idx="1"/>
          </p:nvPr>
        </p:nvSpPr>
        <p:spPr/>
        <p:txBody>
          <a:bodyPr>
            <a:normAutofit/>
          </a:bodyPr>
          <a:lstStyle/>
          <a:p>
            <a:r>
              <a:rPr lang="en-US" sz="2800">
                <a:highlight>
                  <a:srgbClr val="FFFF00"/>
                </a:highlight>
              </a:rPr>
              <a:t>TMS Mission: </a:t>
            </a:r>
          </a:p>
          <a:p>
            <a:pPr lvl="1"/>
            <a:r>
              <a:rPr lang="en-US" sz="2800"/>
              <a:t>To support our students by building inclusive options;</a:t>
            </a:r>
          </a:p>
          <a:p>
            <a:pPr lvl="1"/>
            <a:r>
              <a:rPr lang="en-US" sz="2800"/>
              <a:t>To provide access to grade level content for a diverse group of students;</a:t>
            </a:r>
          </a:p>
          <a:p>
            <a:pPr lvl="1"/>
            <a:r>
              <a:rPr lang="en-US" sz="2800"/>
              <a:t>To give students of differing ability levels the opportunity to be on track to meet high school diploma and College-Career Readiness expectations;</a:t>
            </a:r>
          </a:p>
          <a:p>
            <a:pPr lvl="1"/>
            <a:r>
              <a:rPr lang="en-US" sz="2800"/>
              <a:t>To build collaboration between core content teachers and Special Educators – we are a team!</a:t>
            </a:r>
          </a:p>
        </p:txBody>
      </p:sp>
      <p:sp>
        <p:nvSpPr>
          <p:cNvPr id="4" name="Rectangle 3">
            <a:extLst>
              <a:ext uri="{FF2B5EF4-FFF2-40B4-BE49-F238E27FC236}">
                <a16:creationId xmlns:a16="http://schemas.microsoft.com/office/drawing/2014/main" id="{E349775B-32BC-514C-9084-9524E3B7B021}"/>
              </a:ext>
            </a:extLst>
          </p:cNvPr>
          <p:cNvSpPr/>
          <p:nvPr/>
        </p:nvSpPr>
        <p:spPr>
          <a:xfrm>
            <a:off x="378656" y="474134"/>
            <a:ext cx="753533" cy="482600"/>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en-US"/>
              <a:t>A</a:t>
            </a:r>
          </a:p>
        </p:txBody>
      </p:sp>
    </p:spTree>
    <p:extLst>
      <p:ext uri="{BB962C8B-B14F-4D97-AF65-F5344CB8AC3E}">
        <p14:creationId xmlns:p14="http://schemas.microsoft.com/office/powerpoint/2010/main" val="1195077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00708-50C5-72A0-DC86-DD36F1586AA5}"/>
              </a:ext>
            </a:extLst>
          </p:cNvPr>
          <p:cNvSpPr>
            <a:spLocks noGrp="1"/>
          </p:cNvSpPr>
          <p:nvPr>
            <p:ph type="title"/>
          </p:nvPr>
        </p:nvSpPr>
        <p:spPr>
          <a:xfrm>
            <a:off x="2113772" y="499621"/>
            <a:ext cx="7588504" cy="1076227"/>
          </a:xfrm>
        </p:spPr>
        <p:txBody>
          <a:bodyPr>
            <a:normAutofit/>
          </a:bodyPr>
          <a:lstStyle/>
          <a:p>
            <a:pPr algn="ctr"/>
            <a:r>
              <a:rPr lang="en-US" sz="4000"/>
              <a:t>The </a:t>
            </a:r>
            <a:r>
              <a:rPr lang="en-US" sz="4000">
                <a:highlight>
                  <a:srgbClr val="FFFF00"/>
                </a:highlight>
              </a:rPr>
              <a:t>WHAT</a:t>
            </a:r>
          </a:p>
        </p:txBody>
      </p:sp>
      <p:sp>
        <p:nvSpPr>
          <p:cNvPr id="3" name="Content Placeholder 2">
            <a:extLst>
              <a:ext uri="{FF2B5EF4-FFF2-40B4-BE49-F238E27FC236}">
                <a16:creationId xmlns:a16="http://schemas.microsoft.com/office/drawing/2014/main" id="{97EE9863-738D-ED88-59D9-8BF9466A5D15}"/>
              </a:ext>
            </a:extLst>
          </p:cNvPr>
          <p:cNvSpPr>
            <a:spLocks noGrp="1"/>
          </p:cNvSpPr>
          <p:nvPr>
            <p:ph idx="1"/>
          </p:nvPr>
        </p:nvSpPr>
        <p:spPr>
          <a:xfrm>
            <a:off x="273377" y="2003618"/>
            <a:ext cx="11736371" cy="4038963"/>
          </a:xfrm>
        </p:spPr>
        <p:txBody>
          <a:bodyPr vert="horz" lIns="45720" tIns="45720" rIns="45720" bIns="45720" rtlCol="0" anchor="t">
            <a:normAutofit/>
          </a:bodyPr>
          <a:lstStyle/>
          <a:p>
            <a:pPr>
              <a:buFont typeface="Wingdings" panose="05000000000000000000" pitchFamily="2" charset="2"/>
              <a:buChar char="Ø"/>
            </a:pPr>
            <a:r>
              <a:rPr lang="en-US"/>
              <a:t>A general education and special education teacher teaching together in the same classroom;</a:t>
            </a:r>
          </a:p>
          <a:p>
            <a:pPr>
              <a:buFont typeface="Wingdings" panose="05000000000000000000" pitchFamily="2" charset="2"/>
              <a:buChar char="Ø"/>
            </a:pPr>
            <a:r>
              <a:rPr lang="en-US"/>
              <a:t>Co-teaching models</a:t>
            </a:r>
          </a:p>
          <a:p>
            <a:pPr lvl="1">
              <a:buFont typeface="Wingdings" panose="05000000000000000000" pitchFamily="2" charset="2"/>
              <a:buChar char="Ø"/>
            </a:pPr>
            <a:r>
              <a:rPr lang="en-US"/>
              <a:t>(1) One Teach/One Observe</a:t>
            </a:r>
          </a:p>
          <a:p>
            <a:pPr lvl="1">
              <a:buFont typeface="Wingdings" panose="05000000000000000000" pitchFamily="2" charset="2"/>
              <a:buChar char="Ø"/>
            </a:pPr>
            <a:r>
              <a:rPr lang="en-US"/>
              <a:t>(2) One Teach/ One Assist, </a:t>
            </a:r>
          </a:p>
          <a:p>
            <a:pPr lvl="1">
              <a:buFont typeface="Wingdings" panose="05000000000000000000" pitchFamily="2" charset="2"/>
              <a:buChar char="Ø"/>
            </a:pPr>
            <a:r>
              <a:rPr lang="en-US"/>
              <a:t>(3) Station Teaching, </a:t>
            </a:r>
          </a:p>
          <a:p>
            <a:pPr lvl="1">
              <a:buFont typeface="Wingdings" panose="05000000000000000000" pitchFamily="2" charset="2"/>
              <a:buChar char="Ø"/>
            </a:pPr>
            <a:r>
              <a:rPr lang="en-US"/>
              <a:t>(4) Parallel Teaching, </a:t>
            </a:r>
          </a:p>
          <a:p>
            <a:pPr lvl="1">
              <a:buFont typeface="Wingdings" panose="05000000000000000000" pitchFamily="2" charset="2"/>
              <a:buChar char="Ø"/>
            </a:pPr>
            <a:r>
              <a:rPr lang="en-US"/>
              <a:t>(5) Alternative Teaching,</a:t>
            </a:r>
          </a:p>
          <a:p>
            <a:pPr lvl="1">
              <a:buFont typeface="Wingdings" panose="05000000000000000000" pitchFamily="2" charset="2"/>
              <a:buChar char="Ø"/>
            </a:pPr>
            <a:r>
              <a:rPr lang="en-US"/>
              <a:t>(6) Team Teaching;</a:t>
            </a:r>
          </a:p>
          <a:p>
            <a:pPr lvl="1">
              <a:buFont typeface="Wingdings" panose="05000000000000000000" pitchFamily="2" charset="2"/>
              <a:buChar char="Ø"/>
            </a:pPr>
            <a:r>
              <a:rPr lang="en-US"/>
              <a:t>These models have been discussed and studied (Cook &amp; Friend, 1995; Fenty &amp; McDuffie-Landrum, 2011; Forbes &amp; Billet, 2012; Hepner &amp; Newman, 2010; Nichols, Dowdy, &amp; Nichols, 2010; </a:t>
            </a:r>
            <a:r>
              <a:rPr lang="en-US" err="1"/>
              <a:t>Sileo</a:t>
            </a:r>
            <a:r>
              <a:rPr lang="en-US"/>
              <a:t>, 2011)</a:t>
            </a:r>
          </a:p>
          <a:p>
            <a:pPr marL="342900" indent="-342900">
              <a:buFont typeface="Wingdings" panose="020B0602020104020603" pitchFamily="34" charset="0"/>
              <a:buChar char="ü"/>
            </a:pPr>
            <a:endParaRPr lang="en-US"/>
          </a:p>
          <a:p>
            <a:pPr marL="342900" indent="-342900">
              <a:buFont typeface="Wingdings" panose="020B0602020104020603" pitchFamily="34" charset="0"/>
              <a:buChar char="ü"/>
            </a:pPr>
            <a:endParaRPr lang="en-US"/>
          </a:p>
          <a:p>
            <a:pPr marL="0" indent="0">
              <a:buNone/>
            </a:pPr>
            <a:endParaRPr lang="en-US"/>
          </a:p>
        </p:txBody>
      </p:sp>
      <p:sp>
        <p:nvSpPr>
          <p:cNvPr id="4" name="TextBox 3">
            <a:extLst>
              <a:ext uri="{FF2B5EF4-FFF2-40B4-BE49-F238E27FC236}">
                <a16:creationId xmlns:a16="http://schemas.microsoft.com/office/drawing/2014/main" id="{940D94A3-033D-6BE0-A34F-39C712836B15}"/>
              </a:ext>
            </a:extLst>
          </p:cNvPr>
          <p:cNvSpPr txBox="1"/>
          <p:nvPr/>
        </p:nvSpPr>
        <p:spPr>
          <a:xfrm>
            <a:off x="344129" y="319548"/>
            <a:ext cx="309014" cy="3771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Z</a:t>
            </a:r>
          </a:p>
        </p:txBody>
      </p:sp>
    </p:spTree>
    <p:extLst>
      <p:ext uri="{BB962C8B-B14F-4D97-AF65-F5344CB8AC3E}">
        <p14:creationId xmlns:p14="http://schemas.microsoft.com/office/powerpoint/2010/main" val="596867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E3A00-BFE0-52CF-D1B2-E8F9A32A4D6F}"/>
              </a:ext>
            </a:extLst>
          </p:cNvPr>
          <p:cNvSpPr>
            <a:spLocks noGrp="1"/>
          </p:cNvSpPr>
          <p:nvPr>
            <p:ph type="title"/>
          </p:nvPr>
        </p:nvSpPr>
        <p:spPr>
          <a:xfrm>
            <a:off x="1396486" y="106936"/>
            <a:ext cx="9603275" cy="1049235"/>
          </a:xfrm>
        </p:spPr>
        <p:txBody>
          <a:bodyPr/>
          <a:lstStyle/>
          <a:p>
            <a:pPr algn="ctr"/>
            <a:r>
              <a:rPr lang="en-US"/>
              <a:t>Co-Teaching models</a:t>
            </a:r>
          </a:p>
        </p:txBody>
      </p:sp>
      <p:pic>
        <p:nvPicPr>
          <p:cNvPr id="4" name="Content Placeholder 3">
            <a:extLst>
              <a:ext uri="{FF2B5EF4-FFF2-40B4-BE49-F238E27FC236}">
                <a16:creationId xmlns:a16="http://schemas.microsoft.com/office/drawing/2014/main" id="{D6A4C03C-8480-AF4D-1FB6-1D84488BAAA3}"/>
              </a:ext>
            </a:extLst>
          </p:cNvPr>
          <p:cNvPicPr>
            <a:picLocks noGrp="1" noChangeAspect="1"/>
          </p:cNvPicPr>
          <p:nvPr>
            <p:ph idx="1"/>
          </p:nvPr>
        </p:nvPicPr>
        <p:blipFill>
          <a:blip r:embed="rId2"/>
          <a:stretch>
            <a:fillRect/>
          </a:stretch>
        </p:blipFill>
        <p:spPr>
          <a:xfrm>
            <a:off x="498636" y="1112264"/>
            <a:ext cx="11123889" cy="5638800"/>
          </a:xfrm>
          <a:prstGeom prst="rect">
            <a:avLst/>
          </a:prstGeom>
        </p:spPr>
      </p:pic>
      <p:sp>
        <p:nvSpPr>
          <p:cNvPr id="5" name="Rectangle 4">
            <a:extLst>
              <a:ext uri="{FF2B5EF4-FFF2-40B4-BE49-F238E27FC236}">
                <a16:creationId xmlns:a16="http://schemas.microsoft.com/office/drawing/2014/main" id="{2A4880BE-E5EB-04AC-A766-50C0FDDF1203}"/>
              </a:ext>
            </a:extLst>
          </p:cNvPr>
          <p:cNvSpPr/>
          <p:nvPr/>
        </p:nvSpPr>
        <p:spPr>
          <a:xfrm>
            <a:off x="773722" y="1040003"/>
            <a:ext cx="2941163" cy="36854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a:t>One teach, one assist</a:t>
            </a:r>
          </a:p>
        </p:txBody>
      </p:sp>
      <p:sp>
        <p:nvSpPr>
          <p:cNvPr id="6" name="TextBox 5">
            <a:extLst>
              <a:ext uri="{FF2B5EF4-FFF2-40B4-BE49-F238E27FC236}">
                <a16:creationId xmlns:a16="http://schemas.microsoft.com/office/drawing/2014/main" id="{062543B8-8D84-72B4-4A4D-118A94FA03EA}"/>
              </a:ext>
            </a:extLst>
          </p:cNvPr>
          <p:cNvSpPr txBox="1"/>
          <p:nvPr/>
        </p:nvSpPr>
        <p:spPr>
          <a:xfrm>
            <a:off x="344129" y="319548"/>
            <a:ext cx="309014" cy="3771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Z</a:t>
            </a:r>
          </a:p>
        </p:txBody>
      </p:sp>
    </p:spTree>
    <p:extLst>
      <p:ext uri="{BB962C8B-B14F-4D97-AF65-F5344CB8AC3E}">
        <p14:creationId xmlns:p14="http://schemas.microsoft.com/office/powerpoint/2010/main" val="1857096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3EC89-F03D-8B87-F735-1F6921075F27}"/>
              </a:ext>
            </a:extLst>
          </p:cNvPr>
          <p:cNvSpPr>
            <a:spLocks noGrp="1"/>
          </p:cNvSpPr>
          <p:nvPr>
            <p:ph type="title"/>
          </p:nvPr>
        </p:nvSpPr>
        <p:spPr/>
        <p:txBody>
          <a:bodyPr/>
          <a:lstStyle/>
          <a:p>
            <a:pPr algn="ctr"/>
            <a:r>
              <a:rPr lang="en-US"/>
              <a:t>The </a:t>
            </a:r>
            <a:r>
              <a:rPr lang="en-US">
                <a:highlight>
                  <a:srgbClr val="FFFF00"/>
                </a:highlight>
              </a:rPr>
              <a:t>WHAT</a:t>
            </a:r>
            <a:r>
              <a:rPr lang="en-US"/>
              <a:t>: Co-Teaching Models</a:t>
            </a:r>
          </a:p>
        </p:txBody>
      </p:sp>
      <p:sp>
        <p:nvSpPr>
          <p:cNvPr id="3" name="Content Placeholder 2">
            <a:extLst>
              <a:ext uri="{FF2B5EF4-FFF2-40B4-BE49-F238E27FC236}">
                <a16:creationId xmlns:a16="http://schemas.microsoft.com/office/drawing/2014/main" id="{9F73FFF6-88B4-A0E3-43C7-70B7A0064089}"/>
              </a:ext>
            </a:extLst>
          </p:cNvPr>
          <p:cNvSpPr>
            <a:spLocks noGrp="1"/>
          </p:cNvSpPr>
          <p:nvPr>
            <p:ph idx="1"/>
          </p:nvPr>
        </p:nvSpPr>
        <p:spPr>
          <a:xfrm>
            <a:off x="113122" y="1989056"/>
            <a:ext cx="11736371" cy="3902697"/>
          </a:xfrm>
        </p:spPr>
        <p:txBody>
          <a:bodyPr>
            <a:normAutofit fontScale="85000" lnSpcReduction="20000"/>
          </a:bodyPr>
          <a:lstStyle/>
          <a:p>
            <a:r>
              <a:rPr lang="en-US"/>
              <a:t>(1) </a:t>
            </a:r>
            <a:r>
              <a:rPr lang="en-US">
                <a:highlight>
                  <a:srgbClr val="FFFF00"/>
                </a:highlight>
              </a:rPr>
              <a:t>one teach, one observe </a:t>
            </a:r>
            <a:r>
              <a:rPr lang="en-US"/>
              <a:t>requires </a:t>
            </a:r>
            <a:r>
              <a:rPr lang="en-US">
                <a:highlight>
                  <a:srgbClr val="FFFF00"/>
                </a:highlight>
              </a:rPr>
              <a:t>no interaction </a:t>
            </a:r>
            <a:r>
              <a:rPr lang="en-US"/>
              <a:t>from the observing teacher, just observations and study of how students are responding to instruction, collecting information on students’ needs to discuss with the co-teacher at a later time for the purpose of better addressing the students’ learning differences, motivation, engagement, and progress</a:t>
            </a:r>
          </a:p>
          <a:p>
            <a:r>
              <a:rPr lang="en-US"/>
              <a:t>(2) </a:t>
            </a:r>
            <a:r>
              <a:rPr lang="en-US">
                <a:highlight>
                  <a:srgbClr val="FFFF00"/>
                </a:highlight>
              </a:rPr>
              <a:t>when one teach/one assist </a:t>
            </a:r>
            <a:r>
              <a:rPr lang="en-US"/>
              <a:t>is being used typically the general education teacher provides content instruction while the special educator “drifts” through the classroom assisting students that </a:t>
            </a:r>
            <a:r>
              <a:rPr lang="en-US">
                <a:highlight>
                  <a:srgbClr val="FFFF00"/>
                </a:highlight>
              </a:rPr>
              <a:t>need additional help</a:t>
            </a:r>
            <a:r>
              <a:rPr lang="en-US"/>
              <a:t>; (NOT JUST STUDENTS WITH SPECIAL NEEDS);</a:t>
            </a:r>
          </a:p>
          <a:p>
            <a:r>
              <a:rPr lang="en-US"/>
              <a:t>(3) </a:t>
            </a:r>
            <a:r>
              <a:rPr lang="en-US">
                <a:highlight>
                  <a:srgbClr val="FFFF00"/>
                </a:highlight>
              </a:rPr>
              <a:t>station teaching </a:t>
            </a:r>
            <a:r>
              <a:rPr lang="en-US"/>
              <a:t>requires that the content be divided into </a:t>
            </a:r>
            <a:r>
              <a:rPr lang="en-US">
                <a:highlight>
                  <a:srgbClr val="FFFF00"/>
                </a:highlight>
              </a:rPr>
              <a:t>three parts </a:t>
            </a:r>
            <a:r>
              <a:rPr lang="en-US"/>
              <a:t>and each teacher is responsible for delivering a portion of content while a </a:t>
            </a:r>
            <a:r>
              <a:rPr lang="en-US">
                <a:highlight>
                  <a:srgbClr val="FFFF00"/>
                </a:highlight>
              </a:rPr>
              <a:t>group of students work independently </a:t>
            </a:r>
            <a:r>
              <a:rPr lang="en-US"/>
              <a:t>(students rotate until they have received all content); </a:t>
            </a:r>
          </a:p>
          <a:p>
            <a:r>
              <a:rPr lang="en-US"/>
              <a:t>(4) </a:t>
            </a:r>
            <a:r>
              <a:rPr lang="en-US">
                <a:highlight>
                  <a:srgbClr val="FFFF00"/>
                </a:highlight>
              </a:rPr>
              <a:t>parallel teaching </a:t>
            </a:r>
            <a:r>
              <a:rPr lang="en-US"/>
              <a:t>requires that the class be separated into </a:t>
            </a:r>
            <a:r>
              <a:rPr lang="en-US">
                <a:highlight>
                  <a:srgbClr val="FFFF00"/>
                </a:highlight>
              </a:rPr>
              <a:t>two groups</a:t>
            </a:r>
            <a:r>
              <a:rPr lang="en-US"/>
              <a:t> while each teacher delivers the same content to their group; </a:t>
            </a:r>
          </a:p>
          <a:p>
            <a:r>
              <a:rPr lang="en-US"/>
              <a:t>(5) </a:t>
            </a:r>
            <a:r>
              <a:rPr lang="en-US">
                <a:highlight>
                  <a:srgbClr val="FFFF00"/>
                </a:highlight>
              </a:rPr>
              <a:t>alternative teaching </a:t>
            </a:r>
            <a:r>
              <a:rPr lang="en-US"/>
              <a:t>requires that one teacher work with a small group to </a:t>
            </a:r>
            <a:r>
              <a:rPr lang="en-US">
                <a:highlight>
                  <a:srgbClr val="FFFF00"/>
                </a:highlight>
              </a:rPr>
              <a:t>reteach, supplement, or pre-teach </a:t>
            </a:r>
            <a:r>
              <a:rPr lang="en-US"/>
              <a:t>while the other teacher presents content to the large group; </a:t>
            </a:r>
          </a:p>
          <a:p>
            <a:r>
              <a:rPr lang="en-US"/>
              <a:t>(5) </a:t>
            </a:r>
            <a:r>
              <a:rPr lang="en-US">
                <a:highlight>
                  <a:srgbClr val="FFFF00"/>
                </a:highlight>
              </a:rPr>
              <a:t>team teaching </a:t>
            </a:r>
            <a:r>
              <a:rPr lang="en-US"/>
              <a:t>requires both teachers </a:t>
            </a:r>
            <a:r>
              <a:rPr lang="en-US">
                <a:highlight>
                  <a:srgbClr val="FFFF00"/>
                </a:highlight>
              </a:rPr>
              <a:t>take turns presenting content information </a:t>
            </a:r>
            <a:r>
              <a:rPr lang="en-US"/>
              <a:t>to the large group. </a:t>
            </a:r>
          </a:p>
          <a:p>
            <a:r>
              <a:rPr lang="en-US"/>
              <a:t>All of the models have their pros and cons, but the </a:t>
            </a:r>
            <a:r>
              <a:rPr lang="en-US" b="1"/>
              <a:t>One Teach/One Assist model is the one most often implemented in the inclusion classroom </a:t>
            </a:r>
            <a:r>
              <a:rPr lang="en-US"/>
              <a:t>(</a:t>
            </a:r>
            <a:r>
              <a:rPr lang="en-US" err="1"/>
              <a:t>Harbort</a:t>
            </a:r>
            <a:r>
              <a:rPr lang="en-US"/>
              <a:t> et al., 2007; </a:t>
            </a:r>
            <a:r>
              <a:rPr lang="en-US" err="1"/>
              <a:t>Volonino</a:t>
            </a:r>
            <a:r>
              <a:rPr lang="en-US"/>
              <a:t> &amp; </a:t>
            </a:r>
            <a:r>
              <a:rPr lang="en-US" err="1"/>
              <a:t>Zigmond</a:t>
            </a:r>
            <a:r>
              <a:rPr lang="en-US"/>
              <a:t>, 2007; </a:t>
            </a:r>
            <a:r>
              <a:rPr lang="en-US" err="1"/>
              <a:t>Zigmond</a:t>
            </a:r>
            <a:r>
              <a:rPr lang="en-US"/>
              <a:t> and Matta, 2004).</a:t>
            </a:r>
          </a:p>
        </p:txBody>
      </p:sp>
      <p:sp>
        <p:nvSpPr>
          <p:cNvPr id="4" name="TextBox 3">
            <a:extLst>
              <a:ext uri="{FF2B5EF4-FFF2-40B4-BE49-F238E27FC236}">
                <a16:creationId xmlns:a16="http://schemas.microsoft.com/office/drawing/2014/main" id="{CE85CE15-4712-EF10-3308-F70B5D57D444}"/>
              </a:ext>
            </a:extLst>
          </p:cNvPr>
          <p:cNvSpPr txBox="1"/>
          <p:nvPr/>
        </p:nvSpPr>
        <p:spPr>
          <a:xfrm>
            <a:off x="344129" y="319548"/>
            <a:ext cx="309014" cy="3771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Z</a:t>
            </a:r>
          </a:p>
        </p:txBody>
      </p:sp>
    </p:spTree>
    <p:extLst>
      <p:ext uri="{BB962C8B-B14F-4D97-AF65-F5344CB8AC3E}">
        <p14:creationId xmlns:p14="http://schemas.microsoft.com/office/powerpoint/2010/main" val="3114880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4CEFB-01FA-C6EE-38A0-351266E56CCF}"/>
              </a:ext>
            </a:extLst>
          </p:cNvPr>
          <p:cNvSpPr>
            <a:spLocks noGrp="1"/>
          </p:cNvSpPr>
          <p:nvPr>
            <p:ph type="title"/>
          </p:nvPr>
        </p:nvSpPr>
        <p:spPr/>
        <p:txBody>
          <a:bodyPr/>
          <a:lstStyle/>
          <a:p>
            <a:r>
              <a:rPr lang="en-US"/>
              <a:t>Who SELECTs the co-teaching model?</a:t>
            </a:r>
          </a:p>
        </p:txBody>
      </p:sp>
      <p:sp>
        <p:nvSpPr>
          <p:cNvPr id="3" name="Content Placeholder 2">
            <a:extLst>
              <a:ext uri="{FF2B5EF4-FFF2-40B4-BE49-F238E27FC236}">
                <a16:creationId xmlns:a16="http://schemas.microsoft.com/office/drawing/2014/main" id="{E357891D-A65B-B578-585C-20C2A15B015F}"/>
              </a:ext>
            </a:extLst>
          </p:cNvPr>
          <p:cNvSpPr>
            <a:spLocks noGrp="1"/>
          </p:cNvSpPr>
          <p:nvPr>
            <p:ph idx="1"/>
          </p:nvPr>
        </p:nvSpPr>
        <p:spPr/>
        <p:txBody>
          <a:bodyPr>
            <a:normAutofit/>
          </a:bodyPr>
          <a:lstStyle/>
          <a:p>
            <a:pPr>
              <a:buFont typeface="Wingdings" panose="05000000000000000000" pitchFamily="2" charset="2"/>
              <a:buChar char="q"/>
            </a:pPr>
            <a:endParaRPr lang="en-US" sz="3200"/>
          </a:p>
          <a:p>
            <a:pPr>
              <a:buFont typeface="Wingdings" panose="05000000000000000000" pitchFamily="2" charset="2"/>
              <a:buChar char="q"/>
            </a:pPr>
            <a:r>
              <a:rPr lang="en-US" sz="3200"/>
              <a:t>Co-teachers select the co-teach model;</a:t>
            </a:r>
          </a:p>
          <a:p>
            <a:pPr>
              <a:buFont typeface="Wingdings" panose="05000000000000000000" pitchFamily="2" charset="2"/>
              <a:buChar char="q"/>
            </a:pPr>
            <a:r>
              <a:rPr lang="en-US" sz="3200"/>
              <a:t>Co-teachers may alternate the models;</a:t>
            </a:r>
          </a:p>
          <a:p>
            <a:pPr>
              <a:buFont typeface="Wingdings" panose="05000000000000000000" pitchFamily="2" charset="2"/>
              <a:buChar char="q"/>
            </a:pPr>
            <a:r>
              <a:rPr lang="en-US" sz="3200"/>
              <a:t>Based on the unit and the needs, the model may shift or evolve (example, start with One Teach, One Assist and then move to Station Teaching)</a:t>
            </a:r>
          </a:p>
          <a:p>
            <a:pPr marL="0" indent="0">
              <a:buNone/>
            </a:pPr>
            <a:endParaRPr lang="en-US" sz="3200"/>
          </a:p>
        </p:txBody>
      </p:sp>
      <p:sp>
        <p:nvSpPr>
          <p:cNvPr id="4" name="TextBox 3">
            <a:extLst>
              <a:ext uri="{FF2B5EF4-FFF2-40B4-BE49-F238E27FC236}">
                <a16:creationId xmlns:a16="http://schemas.microsoft.com/office/drawing/2014/main" id="{832BC136-915E-EE39-D7A9-E1D83AA8941B}"/>
              </a:ext>
            </a:extLst>
          </p:cNvPr>
          <p:cNvSpPr txBox="1"/>
          <p:nvPr/>
        </p:nvSpPr>
        <p:spPr>
          <a:xfrm>
            <a:off x="344129" y="319548"/>
            <a:ext cx="309014" cy="3771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Z</a:t>
            </a:r>
          </a:p>
        </p:txBody>
      </p:sp>
    </p:spTree>
    <p:extLst>
      <p:ext uri="{BB962C8B-B14F-4D97-AF65-F5344CB8AC3E}">
        <p14:creationId xmlns:p14="http://schemas.microsoft.com/office/powerpoint/2010/main" val="379602748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5DD9472EB1DA4F8B9AE6E3B8360496" ma:contentTypeVersion="14" ma:contentTypeDescription="Create a new document." ma:contentTypeScope="" ma:versionID="bfdea7d0cb83a0c1e2e4de73761e129c">
  <xsd:schema xmlns:xsd="http://www.w3.org/2001/XMLSchema" xmlns:xs="http://www.w3.org/2001/XMLSchema" xmlns:p="http://schemas.microsoft.com/office/2006/metadata/properties" xmlns:ns3="f6609a9d-509d-4e9c-b790-1387d1a0b157" xmlns:ns4="16da1fcf-4ffd-4592-a363-614bb7ea3445" targetNamespace="http://schemas.microsoft.com/office/2006/metadata/properties" ma:root="true" ma:fieldsID="561cb117e3ae702f6cd33042b14ff649" ns3:_="" ns4:_="">
    <xsd:import namespace="f6609a9d-509d-4e9c-b790-1387d1a0b157"/>
    <xsd:import namespace="16da1fcf-4ffd-4592-a363-614bb7ea344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09a9d-509d-4e9c-b790-1387d1a0b15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da1fcf-4ffd-4592-a363-614bb7ea344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348DAB-71E9-4370-B1DB-C6E999921AC1}">
  <ds:schemaRefs>
    <ds:schemaRef ds:uri="16da1fcf-4ffd-4592-a363-614bb7ea3445"/>
    <ds:schemaRef ds:uri="f6609a9d-509d-4e9c-b790-1387d1a0b1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664B74C-B7FE-45FD-A620-C34C40D143A4}">
  <ds:schemaRefs>
    <ds:schemaRef ds:uri="http://schemas.microsoft.com/sharepoint/v3/contenttype/forms"/>
  </ds:schemaRefs>
</ds:datastoreItem>
</file>

<file path=customXml/itemProps3.xml><?xml version="1.0" encoding="utf-8"?>
<ds:datastoreItem xmlns:ds="http://schemas.openxmlformats.org/officeDocument/2006/customXml" ds:itemID="{EA8A98CD-AF31-4155-ABEF-F21CBE187CB6}">
  <ds:schemaRefs>
    <ds:schemaRef ds:uri="16da1fcf-4ffd-4592-a363-614bb7ea3445"/>
    <ds:schemaRef ds:uri="f6609a9d-509d-4e9c-b790-1387d1a0b15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2180</Words>
  <Application>Microsoft Office PowerPoint</Application>
  <PresentationFormat>Widescreen</PresentationFormat>
  <Paragraphs>208</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Courier New</vt:lpstr>
      <vt:lpstr>Wingdings</vt:lpstr>
      <vt:lpstr>Wingdings,Sans-Serif</vt:lpstr>
      <vt:lpstr>Retrospect</vt:lpstr>
      <vt:lpstr>   Co-teaching  Session #1 training  2022-23  School year    </vt:lpstr>
      <vt:lpstr> Dear Co-Teaching Teams,</vt:lpstr>
      <vt:lpstr> The  WHY,  WHAT,  and HOW of CO-TEACHING</vt:lpstr>
      <vt:lpstr> The WHY</vt:lpstr>
      <vt:lpstr>CO-teaching at TMS</vt:lpstr>
      <vt:lpstr>The WHAT</vt:lpstr>
      <vt:lpstr>Co-Teaching models</vt:lpstr>
      <vt:lpstr>The WHAT: Co-Teaching Models</vt:lpstr>
      <vt:lpstr>Who SELECTs the co-teaching model?</vt:lpstr>
      <vt:lpstr>The HOW: Co-Teaching IMPACT On LEARNING</vt:lpstr>
      <vt:lpstr>Team Teaching</vt:lpstr>
      <vt:lpstr>Co-teaching</vt:lpstr>
      <vt:lpstr>How will we support our Co-teachers?</vt:lpstr>
      <vt:lpstr>Role of gen education teacher</vt:lpstr>
      <vt:lpstr>Role of special education teacher</vt:lpstr>
      <vt:lpstr>Roles</vt:lpstr>
      <vt:lpstr>Attendance</vt:lpstr>
      <vt:lpstr>Grading</vt:lpstr>
      <vt:lpstr>  Parent communication</vt:lpstr>
      <vt:lpstr>Makeup of Classes </vt:lpstr>
      <vt:lpstr>Co-teaching  vs. Collaboration Model</vt:lpstr>
      <vt:lpstr>PLC Participation Expectations (these may be revised next year)</vt:lpstr>
      <vt:lpstr>IEP Participation Expectations</vt:lpstr>
      <vt:lpstr>Class Composition</vt:lpstr>
      <vt:lpstr>Co-teaching Volunteer Form</vt:lpstr>
      <vt:lpstr>Co-teaching Required and Non-Required Courses</vt:lpstr>
      <vt:lpstr>Substitutes</vt:lpstr>
      <vt:lpstr>What co-teachers shared  during the 2022-23 School Year…</vt:lpstr>
      <vt:lpstr>What co-teachers shared  during the 2022-23 School Year…</vt:lpstr>
      <vt:lpstr>What co-teachers shared about challenges during the 2022-23 School Year…</vt:lpstr>
      <vt:lpstr>Thank you all for all you are doing for our students!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Preston, Zhanna</dc:creator>
  <cp:lastModifiedBy>Preston, Zhanna</cp:lastModifiedBy>
  <cp:revision>2</cp:revision>
  <cp:lastPrinted>2022-10-05T20:42:59Z</cp:lastPrinted>
  <dcterms:created xsi:type="dcterms:W3CDTF">2022-07-27T14:53:22Z</dcterms:created>
  <dcterms:modified xsi:type="dcterms:W3CDTF">2023-11-29T01:44:41Z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0x010100D95DD9472EB1DA4F8B9AE6E3B8360496</vt:lpwstr>
  </property>
</Properties>
</file>